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599525" cy="323992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E064"/>
    <a:srgbClr val="3AD168"/>
    <a:srgbClr val="C0FF72"/>
    <a:srgbClr val="4BD290"/>
    <a:srgbClr val="FF679A"/>
    <a:srgbClr val="9E40BD"/>
    <a:srgbClr val="481DDC"/>
    <a:srgbClr val="9E3FBD"/>
    <a:srgbClr val="5424E3"/>
    <a:srgbClr val="847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25" d="100"/>
          <a:sy n="25" d="100"/>
        </p:scale>
        <p:origin x="990" y="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19965" y="5302386"/>
            <a:ext cx="18359596" cy="11279752"/>
          </a:xfrm>
        </p:spPr>
        <p:txBody>
          <a:bodyPr anchor="b"/>
          <a:lstStyle>
            <a:lvl1pPr algn="ctr">
              <a:defRPr sz="1417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99941" y="17017128"/>
            <a:ext cx="16199644" cy="7822326"/>
          </a:xfrm>
        </p:spPr>
        <p:txBody>
          <a:bodyPr/>
          <a:lstStyle>
            <a:lvl1pPr marL="0" indent="0" algn="ctr">
              <a:buNone/>
              <a:defRPr sz="5669"/>
            </a:lvl1pPr>
            <a:lvl2pPr marL="1079998" indent="0" algn="ctr">
              <a:buNone/>
              <a:defRPr sz="4724"/>
            </a:lvl2pPr>
            <a:lvl3pPr marL="2159996" indent="0" algn="ctr">
              <a:buNone/>
              <a:defRPr sz="4252"/>
            </a:lvl3pPr>
            <a:lvl4pPr marL="3239994" indent="0" algn="ctr">
              <a:buNone/>
              <a:defRPr sz="3780"/>
            </a:lvl4pPr>
            <a:lvl5pPr marL="4319991" indent="0" algn="ctr">
              <a:buNone/>
              <a:defRPr sz="3780"/>
            </a:lvl5pPr>
            <a:lvl6pPr marL="5399989" indent="0" algn="ctr">
              <a:buNone/>
              <a:defRPr sz="3780"/>
            </a:lvl6pPr>
            <a:lvl7pPr marL="6479987" indent="0" algn="ctr">
              <a:buNone/>
              <a:defRPr sz="3780"/>
            </a:lvl7pPr>
            <a:lvl8pPr marL="7559985" indent="0" algn="ctr">
              <a:buNone/>
              <a:defRPr sz="3780"/>
            </a:lvl8pPr>
            <a:lvl9pPr marL="8639983" indent="0" algn="ctr">
              <a:buNone/>
              <a:defRPr sz="378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CFCA02AE-1B64-4932-A594-15D1F92CB481}" type="datetimeFigureOut">
              <a:rPr lang="es-MX" smtClean="0"/>
              <a:t>22/08/2024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8EA3A9A-7F00-4851-A9A6-E54A4BE2A42B}" type="slidenum">
              <a:rPr lang="es-MX" smtClean="0"/>
              <a:t>‹Nº›</a:t>
            </a:fld>
            <a:endParaRPr lang="es-MX"/>
          </a:p>
        </p:txBody>
      </p:sp>
    </p:spTree>
    <p:extLst>
      <p:ext uri="{BB962C8B-B14F-4D97-AF65-F5344CB8AC3E}">
        <p14:creationId xmlns:p14="http://schemas.microsoft.com/office/powerpoint/2010/main" val="3343944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FCA02AE-1B64-4932-A594-15D1F92CB481}" type="datetimeFigureOut">
              <a:rPr lang="es-MX" smtClean="0"/>
              <a:t>22/08/2024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8EA3A9A-7F00-4851-A9A6-E54A4BE2A42B}" type="slidenum">
              <a:rPr lang="es-MX" smtClean="0"/>
              <a:t>‹Nº›</a:t>
            </a:fld>
            <a:endParaRPr lang="es-MX"/>
          </a:p>
        </p:txBody>
      </p:sp>
    </p:spTree>
    <p:extLst>
      <p:ext uri="{BB962C8B-B14F-4D97-AF65-F5344CB8AC3E}">
        <p14:creationId xmlns:p14="http://schemas.microsoft.com/office/powerpoint/2010/main" val="2402914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457161" y="1724962"/>
            <a:ext cx="4657398" cy="27456899"/>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484968" y="1724962"/>
            <a:ext cx="13702199" cy="2745689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FCA02AE-1B64-4932-A594-15D1F92CB481}" type="datetimeFigureOut">
              <a:rPr lang="es-MX" smtClean="0"/>
              <a:t>22/08/2024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8EA3A9A-7F00-4851-A9A6-E54A4BE2A42B}" type="slidenum">
              <a:rPr lang="es-MX" smtClean="0"/>
              <a:t>‹Nº›</a:t>
            </a:fld>
            <a:endParaRPr lang="es-MX"/>
          </a:p>
        </p:txBody>
      </p:sp>
    </p:spTree>
    <p:extLst>
      <p:ext uri="{BB962C8B-B14F-4D97-AF65-F5344CB8AC3E}">
        <p14:creationId xmlns:p14="http://schemas.microsoft.com/office/powerpoint/2010/main" val="242456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FCA02AE-1B64-4932-A594-15D1F92CB481}" type="datetimeFigureOut">
              <a:rPr lang="es-MX" smtClean="0"/>
              <a:t>22/08/2024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8EA3A9A-7F00-4851-A9A6-E54A4BE2A42B}" type="slidenum">
              <a:rPr lang="es-MX" smtClean="0"/>
              <a:t>‹Nº›</a:t>
            </a:fld>
            <a:endParaRPr lang="es-MX"/>
          </a:p>
        </p:txBody>
      </p:sp>
    </p:spTree>
    <p:extLst>
      <p:ext uri="{BB962C8B-B14F-4D97-AF65-F5344CB8AC3E}">
        <p14:creationId xmlns:p14="http://schemas.microsoft.com/office/powerpoint/2010/main" val="3031598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73719" y="8077332"/>
            <a:ext cx="18629590" cy="13477201"/>
          </a:xfrm>
        </p:spPr>
        <p:txBody>
          <a:bodyPr anchor="b"/>
          <a:lstStyle>
            <a:lvl1pPr>
              <a:defRPr sz="1417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73719" y="21682033"/>
            <a:ext cx="18629590" cy="7087342"/>
          </a:xfrm>
        </p:spPr>
        <p:txBody>
          <a:bodyPr/>
          <a:lstStyle>
            <a:lvl1pPr marL="0" indent="0">
              <a:buNone/>
              <a:defRPr sz="5669">
                <a:solidFill>
                  <a:schemeClr val="tx1"/>
                </a:solidFill>
              </a:defRPr>
            </a:lvl1pPr>
            <a:lvl2pPr marL="1079998" indent="0">
              <a:buNone/>
              <a:defRPr sz="4724">
                <a:solidFill>
                  <a:schemeClr val="tx1">
                    <a:tint val="75000"/>
                  </a:schemeClr>
                </a:solidFill>
              </a:defRPr>
            </a:lvl2pPr>
            <a:lvl3pPr marL="2159996" indent="0">
              <a:buNone/>
              <a:defRPr sz="4252">
                <a:solidFill>
                  <a:schemeClr val="tx1">
                    <a:tint val="75000"/>
                  </a:schemeClr>
                </a:solidFill>
              </a:defRPr>
            </a:lvl3pPr>
            <a:lvl4pPr marL="3239994" indent="0">
              <a:buNone/>
              <a:defRPr sz="3780">
                <a:solidFill>
                  <a:schemeClr val="tx1">
                    <a:tint val="75000"/>
                  </a:schemeClr>
                </a:solidFill>
              </a:defRPr>
            </a:lvl4pPr>
            <a:lvl5pPr marL="4319991" indent="0">
              <a:buNone/>
              <a:defRPr sz="3780">
                <a:solidFill>
                  <a:schemeClr val="tx1">
                    <a:tint val="75000"/>
                  </a:schemeClr>
                </a:solidFill>
              </a:defRPr>
            </a:lvl5pPr>
            <a:lvl6pPr marL="5399989" indent="0">
              <a:buNone/>
              <a:defRPr sz="3780">
                <a:solidFill>
                  <a:schemeClr val="tx1">
                    <a:tint val="75000"/>
                  </a:schemeClr>
                </a:solidFill>
              </a:defRPr>
            </a:lvl6pPr>
            <a:lvl7pPr marL="6479987" indent="0">
              <a:buNone/>
              <a:defRPr sz="3780">
                <a:solidFill>
                  <a:schemeClr val="tx1">
                    <a:tint val="75000"/>
                  </a:schemeClr>
                </a:solidFill>
              </a:defRPr>
            </a:lvl7pPr>
            <a:lvl8pPr marL="7559985" indent="0">
              <a:buNone/>
              <a:defRPr sz="3780">
                <a:solidFill>
                  <a:schemeClr val="tx1">
                    <a:tint val="75000"/>
                  </a:schemeClr>
                </a:solidFill>
              </a:defRPr>
            </a:lvl8pPr>
            <a:lvl9pPr marL="8639983" indent="0">
              <a:buNone/>
              <a:defRPr sz="378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CFCA02AE-1B64-4932-A594-15D1F92CB481}" type="datetimeFigureOut">
              <a:rPr lang="es-MX" smtClean="0"/>
              <a:t>22/08/2024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8EA3A9A-7F00-4851-A9A6-E54A4BE2A42B}" type="slidenum">
              <a:rPr lang="es-MX" smtClean="0"/>
              <a:t>‹Nº›</a:t>
            </a:fld>
            <a:endParaRPr lang="es-MX"/>
          </a:p>
        </p:txBody>
      </p:sp>
    </p:spTree>
    <p:extLst>
      <p:ext uri="{BB962C8B-B14F-4D97-AF65-F5344CB8AC3E}">
        <p14:creationId xmlns:p14="http://schemas.microsoft.com/office/powerpoint/2010/main" val="689983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484967" y="8624810"/>
            <a:ext cx="9179798" cy="2055705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10934760" y="8624810"/>
            <a:ext cx="9179798" cy="2055705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FCA02AE-1B64-4932-A594-15D1F92CB481}" type="datetimeFigureOut">
              <a:rPr lang="es-MX" smtClean="0"/>
              <a:t>22/08/2024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8EA3A9A-7F00-4851-A9A6-E54A4BE2A42B}" type="slidenum">
              <a:rPr lang="es-MX" smtClean="0"/>
              <a:t>‹Nº›</a:t>
            </a:fld>
            <a:endParaRPr lang="es-MX"/>
          </a:p>
        </p:txBody>
      </p:sp>
    </p:spTree>
    <p:extLst>
      <p:ext uri="{BB962C8B-B14F-4D97-AF65-F5344CB8AC3E}">
        <p14:creationId xmlns:p14="http://schemas.microsoft.com/office/powerpoint/2010/main" val="1387354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487781" y="1724969"/>
            <a:ext cx="18629590" cy="6262365"/>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87783" y="7942328"/>
            <a:ext cx="9137610" cy="3892412"/>
          </a:xfrm>
        </p:spPr>
        <p:txBody>
          <a:bodyPr anchor="b"/>
          <a:lstStyle>
            <a:lvl1pPr marL="0" indent="0">
              <a:buNone/>
              <a:defRPr sz="5669" b="1"/>
            </a:lvl1pPr>
            <a:lvl2pPr marL="1079998" indent="0">
              <a:buNone/>
              <a:defRPr sz="4724" b="1"/>
            </a:lvl2pPr>
            <a:lvl3pPr marL="2159996" indent="0">
              <a:buNone/>
              <a:defRPr sz="4252" b="1"/>
            </a:lvl3pPr>
            <a:lvl4pPr marL="3239994" indent="0">
              <a:buNone/>
              <a:defRPr sz="3780" b="1"/>
            </a:lvl4pPr>
            <a:lvl5pPr marL="4319991" indent="0">
              <a:buNone/>
              <a:defRPr sz="3780" b="1"/>
            </a:lvl5pPr>
            <a:lvl6pPr marL="5399989" indent="0">
              <a:buNone/>
              <a:defRPr sz="3780" b="1"/>
            </a:lvl6pPr>
            <a:lvl7pPr marL="6479987" indent="0">
              <a:buNone/>
              <a:defRPr sz="3780" b="1"/>
            </a:lvl7pPr>
            <a:lvl8pPr marL="7559985" indent="0">
              <a:buNone/>
              <a:defRPr sz="3780" b="1"/>
            </a:lvl8pPr>
            <a:lvl9pPr marL="8639983" indent="0">
              <a:buNone/>
              <a:defRPr sz="3780" b="1"/>
            </a:lvl9pPr>
          </a:lstStyle>
          <a:p>
            <a:pPr lvl="0"/>
            <a:r>
              <a:rPr lang="es-ES"/>
              <a:t>Haga clic para modificar los estilos de texto del patrón</a:t>
            </a:r>
          </a:p>
        </p:txBody>
      </p:sp>
      <p:sp>
        <p:nvSpPr>
          <p:cNvPr id="4" name="Content Placeholder 3"/>
          <p:cNvSpPr>
            <a:spLocks noGrp="1"/>
          </p:cNvSpPr>
          <p:nvPr>
            <p:ph sz="half" idx="2"/>
          </p:nvPr>
        </p:nvSpPr>
        <p:spPr>
          <a:xfrm>
            <a:off x="1487783" y="11834740"/>
            <a:ext cx="9137610" cy="1740712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10934761" y="7942328"/>
            <a:ext cx="9182611" cy="3892412"/>
          </a:xfrm>
        </p:spPr>
        <p:txBody>
          <a:bodyPr anchor="b"/>
          <a:lstStyle>
            <a:lvl1pPr marL="0" indent="0">
              <a:buNone/>
              <a:defRPr sz="5669" b="1"/>
            </a:lvl1pPr>
            <a:lvl2pPr marL="1079998" indent="0">
              <a:buNone/>
              <a:defRPr sz="4724" b="1"/>
            </a:lvl2pPr>
            <a:lvl3pPr marL="2159996" indent="0">
              <a:buNone/>
              <a:defRPr sz="4252" b="1"/>
            </a:lvl3pPr>
            <a:lvl4pPr marL="3239994" indent="0">
              <a:buNone/>
              <a:defRPr sz="3780" b="1"/>
            </a:lvl4pPr>
            <a:lvl5pPr marL="4319991" indent="0">
              <a:buNone/>
              <a:defRPr sz="3780" b="1"/>
            </a:lvl5pPr>
            <a:lvl6pPr marL="5399989" indent="0">
              <a:buNone/>
              <a:defRPr sz="3780" b="1"/>
            </a:lvl6pPr>
            <a:lvl7pPr marL="6479987" indent="0">
              <a:buNone/>
              <a:defRPr sz="3780" b="1"/>
            </a:lvl7pPr>
            <a:lvl8pPr marL="7559985" indent="0">
              <a:buNone/>
              <a:defRPr sz="3780" b="1"/>
            </a:lvl8pPr>
            <a:lvl9pPr marL="8639983" indent="0">
              <a:buNone/>
              <a:defRPr sz="3780" b="1"/>
            </a:lvl9pPr>
          </a:lstStyle>
          <a:p>
            <a:pPr lvl="0"/>
            <a:r>
              <a:rPr lang="es-ES"/>
              <a:t>Haga clic para modificar los estilos de texto del patrón</a:t>
            </a:r>
          </a:p>
        </p:txBody>
      </p:sp>
      <p:sp>
        <p:nvSpPr>
          <p:cNvPr id="6" name="Content Placeholder 5"/>
          <p:cNvSpPr>
            <a:spLocks noGrp="1"/>
          </p:cNvSpPr>
          <p:nvPr>
            <p:ph sz="quarter" idx="4"/>
          </p:nvPr>
        </p:nvSpPr>
        <p:spPr>
          <a:xfrm>
            <a:off x="10934761" y="11834740"/>
            <a:ext cx="9182611" cy="1740712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FCA02AE-1B64-4932-A594-15D1F92CB481}" type="datetimeFigureOut">
              <a:rPr lang="es-MX" smtClean="0"/>
              <a:t>22/08/2024</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B8EA3A9A-7F00-4851-A9A6-E54A4BE2A42B}" type="slidenum">
              <a:rPr lang="es-MX" smtClean="0"/>
              <a:t>‹Nº›</a:t>
            </a:fld>
            <a:endParaRPr lang="es-MX"/>
          </a:p>
        </p:txBody>
      </p:sp>
    </p:spTree>
    <p:extLst>
      <p:ext uri="{BB962C8B-B14F-4D97-AF65-F5344CB8AC3E}">
        <p14:creationId xmlns:p14="http://schemas.microsoft.com/office/powerpoint/2010/main" val="2267419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FCA02AE-1B64-4932-A594-15D1F92CB481}" type="datetimeFigureOut">
              <a:rPr lang="es-MX" smtClean="0"/>
              <a:t>22/08/2024</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B8EA3A9A-7F00-4851-A9A6-E54A4BE2A42B}" type="slidenum">
              <a:rPr lang="es-MX" smtClean="0"/>
              <a:t>‹Nº›</a:t>
            </a:fld>
            <a:endParaRPr lang="es-MX"/>
          </a:p>
        </p:txBody>
      </p:sp>
    </p:spTree>
    <p:extLst>
      <p:ext uri="{BB962C8B-B14F-4D97-AF65-F5344CB8AC3E}">
        <p14:creationId xmlns:p14="http://schemas.microsoft.com/office/powerpoint/2010/main" val="2332012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CA02AE-1B64-4932-A594-15D1F92CB481}" type="datetimeFigureOut">
              <a:rPr lang="es-MX" smtClean="0"/>
              <a:t>22/08/2024</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B8EA3A9A-7F00-4851-A9A6-E54A4BE2A42B}" type="slidenum">
              <a:rPr lang="es-MX" smtClean="0"/>
              <a:t>‹Nº›</a:t>
            </a:fld>
            <a:endParaRPr lang="es-MX"/>
          </a:p>
        </p:txBody>
      </p:sp>
    </p:spTree>
    <p:extLst>
      <p:ext uri="{BB962C8B-B14F-4D97-AF65-F5344CB8AC3E}">
        <p14:creationId xmlns:p14="http://schemas.microsoft.com/office/powerpoint/2010/main" val="1869068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87781" y="2159952"/>
            <a:ext cx="6966409" cy="7559834"/>
          </a:xfrm>
        </p:spPr>
        <p:txBody>
          <a:bodyPr anchor="b"/>
          <a:lstStyle>
            <a:lvl1pPr>
              <a:defRPr sz="7559"/>
            </a:lvl1pPr>
          </a:lstStyle>
          <a:p>
            <a:r>
              <a:rPr lang="es-ES"/>
              <a:t>Haga clic para modificar el estilo de título del patrón</a:t>
            </a:r>
            <a:endParaRPr lang="en-US" dirty="0"/>
          </a:p>
        </p:txBody>
      </p:sp>
      <p:sp>
        <p:nvSpPr>
          <p:cNvPr id="3" name="Content Placeholder 2"/>
          <p:cNvSpPr>
            <a:spLocks noGrp="1"/>
          </p:cNvSpPr>
          <p:nvPr>
            <p:ph idx="1"/>
          </p:nvPr>
        </p:nvSpPr>
        <p:spPr>
          <a:xfrm>
            <a:off x="9182611" y="4664905"/>
            <a:ext cx="10934760" cy="23024494"/>
          </a:xfrm>
        </p:spPr>
        <p:txBody>
          <a:bodyPr/>
          <a:lstStyle>
            <a:lvl1pPr>
              <a:defRPr sz="7559"/>
            </a:lvl1pPr>
            <a:lvl2pPr>
              <a:defRPr sz="6614"/>
            </a:lvl2pPr>
            <a:lvl3pPr>
              <a:defRPr sz="5669"/>
            </a:lvl3pPr>
            <a:lvl4pPr>
              <a:defRPr sz="4724"/>
            </a:lvl4pPr>
            <a:lvl5pPr>
              <a:defRPr sz="4724"/>
            </a:lvl5pPr>
            <a:lvl6pPr>
              <a:defRPr sz="4724"/>
            </a:lvl6pPr>
            <a:lvl7pPr>
              <a:defRPr sz="4724"/>
            </a:lvl7pPr>
            <a:lvl8pPr>
              <a:defRPr sz="4724"/>
            </a:lvl8pPr>
            <a:lvl9pPr>
              <a:defRPr sz="4724"/>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487781" y="9719786"/>
            <a:ext cx="6966409" cy="18007107"/>
          </a:xfrm>
        </p:spPr>
        <p:txBody>
          <a:bodyPr/>
          <a:lstStyle>
            <a:lvl1pPr marL="0" indent="0">
              <a:buNone/>
              <a:defRPr sz="3780"/>
            </a:lvl1pPr>
            <a:lvl2pPr marL="1079998" indent="0">
              <a:buNone/>
              <a:defRPr sz="3307"/>
            </a:lvl2pPr>
            <a:lvl3pPr marL="2159996" indent="0">
              <a:buNone/>
              <a:defRPr sz="2835"/>
            </a:lvl3pPr>
            <a:lvl4pPr marL="3239994" indent="0">
              <a:buNone/>
              <a:defRPr sz="2362"/>
            </a:lvl4pPr>
            <a:lvl5pPr marL="4319991" indent="0">
              <a:buNone/>
              <a:defRPr sz="2362"/>
            </a:lvl5pPr>
            <a:lvl6pPr marL="5399989" indent="0">
              <a:buNone/>
              <a:defRPr sz="2362"/>
            </a:lvl6pPr>
            <a:lvl7pPr marL="6479987" indent="0">
              <a:buNone/>
              <a:defRPr sz="2362"/>
            </a:lvl7pPr>
            <a:lvl8pPr marL="7559985" indent="0">
              <a:buNone/>
              <a:defRPr sz="2362"/>
            </a:lvl8pPr>
            <a:lvl9pPr marL="8639983" indent="0">
              <a:buNone/>
              <a:defRPr sz="2362"/>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FCA02AE-1B64-4932-A594-15D1F92CB481}" type="datetimeFigureOut">
              <a:rPr lang="es-MX" smtClean="0"/>
              <a:t>22/08/2024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8EA3A9A-7F00-4851-A9A6-E54A4BE2A42B}" type="slidenum">
              <a:rPr lang="es-MX" smtClean="0"/>
              <a:t>‹Nº›</a:t>
            </a:fld>
            <a:endParaRPr lang="es-MX"/>
          </a:p>
        </p:txBody>
      </p:sp>
    </p:spTree>
    <p:extLst>
      <p:ext uri="{BB962C8B-B14F-4D97-AF65-F5344CB8AC3E}">
        <p14:creationId xmlns:p14="http://schemas.microsoft.com/office/powerpoint/2010/main" val="2803686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87781" y="2159952"/>
            <a:ext cx="6966409" cy="7559834"/>
          </a:xfrm>
        </p:spPr>
        <p:txBody>
          <a:bodyPr anchor="b"/>
          <a:lstStyle>
            <a:lvl1pPr>
              <a:defRPr sz="7559"/>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9182611" y="4664905"/>
            <a:ext cx="10934760" cy="23024494"/>
          </a:xfrm>
        </p:spPr>
        <p:txBody>
          <a:bodyPr anchor="t"/>
          <a:lstStyle>
            <a:lvl1pPr marL="0" indent="0">
              <a:buNone/>
              <a:defRPr sz="7559"/>
            </a:lvl1pPr>
            <a:lvl2pPr marL="1079998" indent="0">
              <a:buNone/>
              <a:defRPr sz="6614"/>
            </a:lvl2pPr>
            <a:lvl3pPr marL="2159996" indent="0">
              <a:buNone/>
              <a:defRPr sz="5669"/>
            </a:lvl3pPr>
            <a:lvl4pPr marL="3239994" indent="0">
              <a:buNone/>
              <a:defRPr sz="4724"/>
            </a:lvl4pPr>
            <a:lvl5pPr marL="4319991" indent="0">
              <a:buNone/>
              <a:defRPr sz="4724"/>
            </a:lvl5pPr>
            <a:lvl6pPr marL="5399989" indent="0">
              <a:buNone/>
              <a:defRPr sz="4724"/>
            </a:lvl6pPr>
            <a:lvl7pPr marL="6479987" indent="0">
              <a:buNone/>
              <a:defRPr sz="4724"/>
            </a:lvl7pPr>
            <a:lvl8pPr marL="7559985" indent="0">
              <a:buNone/>
              <a:defRPr sz="4724"/>
            </a:lvl8pPr>
            <a:lvl9pPr marL="8639983" indent="0">
              <a:buNone/>
              <a:defRPr sz="4724"/>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87781" y="9719786"/>
            <a:ext cx="6966409" cy="18007107"/>
          </a:xfrm>
        </p:spPr>
        <p:txBody>
          <a:bodyPr/>
          <a:lstStyle>
            <a:lvl1pPr marL="0" indent="0">
              <a:buNone/>
              <a:defRPr sz="3780"/>
            </a:lvl1pPr>
            <a:lvl2pPr marL="1079998" indent="0">
              <a:buNone/>
              <a:defRPr sz="3307"/>
            </a:lvl2pPr>
            <a:lvl3pPr marL="2159996" indent="0">
              <a:buNone/>
              <a:defRPr sz="2835"/>
            </a:lvl3pPr>
            <a:lvl4pPr marL="3239994" indent="0">
              <a:buNone/>
              <a:defRPr sz="2362"/>
            </a:lvl4pPr>
            <a:lvl5pPr marL="4319991" indent="0">
              <a:buNone/>
              <a:defRPr sz="2362"/>
            </a:lvl5pPr>
            <a:lvl6pPr marL="5399989" indent="0">
              <a:buNone/>
              <a:defRPr sz="2362"/>
            </a:lvl6pPr>
            <a:lvl7pPr marL="6479987" indent="0">
              <a:buNone/>
              <a:defRPr sz="2362"/>
            </a:lvl7pPr>
            <a:lvl8pPr marL="7559985" indent="0">
              <a:buNone/>
              <a:defRPr sz="2362"/>
            </a:lvl8pPr>
            <a:lvl9pPr marL="8639983" indent="0">
              <a:buNone/>
              <a:defRPr sz="2362"/>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FCA02AE-1B64-4932-A594-15D1F92CB481}" type="datetimeFigureOut">
              <a:rPr lang="es-MX" smtClean="0"/>
              <a:t>22/08/2024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8EA3A9A-7F00-4851-A9A6-E54A4BE2A42B}" type="slidenum">
              <a:rPr lang="es-MX" smtClean="0"/>
              <a:t>‹Nº›</a:t>
            </a:fld>
            <a:endParaRPr lang="es-MX"/>
          </a:p>
        </p:txBody>
      </p:sp>
    </p:spTree>
    <p:extLst>
      <p:ext uri="{BB962C8B-B14F-4D97-AF65-F5344CB8AC3E}">
        <p14:creationId xmlns:p14="http://schemas.microsoft.com/office/powerpoint/2010/main" val="626808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84968" y="1724969"/>
            <a:ext cx="18629590" cy="6262365"/>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84968" y="8624810"/>
            <a:ext cx="18629590" cy="20557051"/>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484967" y="30029347"/>
            <a:ext cx="4859893" cy="1724962"/>
          </a:xfrm>
          <a:prstGeom prst="rect">
            <a:avLst/>
          </a:prstGeom>
        </p:spPr>
        <p:txBody>
          <a:bodyPr vert="horz" lIns="91440" tIns="45720" rIns="91440" bIns="45720" rtlCol="0" anchor="ctr"/>
          <a:lstStyle>
            <a:lvl1pPr algn="l">
              <a:defRPr sz="2835">
                <a:solidFill>
                  <a:schemeClr val="tx1">
                    <a:tint val="75000"/>
                  </a:schemeClr>
                </a:solidFill>
              </a:defRPr>
            </a:lvl1pPr>
          </a:lstStyle>
          <a:p>
            <a:fld id="{CFCA02AE-1B64-4932-A594-15D1F92CB481}" type="datetimeFigureOut">
              <a:rPr lang="es-MX" smtClean="0"/>
              <a:t>22/08/2024</a:t>
            </a:fld>
            <a:endParaRPr lang="es-MX"/>
          </a:p>
        </p:txBody>
      </p:sp>
      <p:sp>
        <p:nvSpPr>
          <p:cNvPr id="5" name="Footer Placeholder 4"/>
          <p:cNvSpPr>
            <a:spLocks noGrp="1"/>
          </p:cNvSpPr>
          <p:nvPr>
            <p:ph type="ftr" sz="quarter" idx="3"/>
          </p:nvPr>
        </p:nvSpPr>
        <p:spPr>
          <a:xfrm>
            <a:off x="7154843" y="30029347"/>
            <a:ext cx="7289840" cy="1724962"/>
          </a:xfrm>
          <a:prstGeom prst="rect">
            <a:avLst/>
          </a:prstGeom>
        </p:spPr>
        <p:txBody>
          <a:bodyPr vert="horz" lIns="91440" tIns="45720" rIns="91440" bIns="45720" rtlCol="0" anchor="ctr"/>
          <a:lstStyle>
            <a:lvl1pPr algn="ctr">
              <a:defRPr sz="2835">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15254665" y="30029347"/>
            <a:ext cx="4859893" cy="1724962"/>
          </a:xfrm>
          <a:prstGeom prst="rect">
            <a:avLst/>
          </a:prstGeom>
        </p:spPr>
        <p:txBody>
          <a:bodyPr vert="horz" lIns="91440" tIns="45720" rIns="91440" bIns="45720" rtlCol="0" anchor="ctr"/>
          <a:lstStyle>
            <a:lvl1pPr algn="r">
              <a:defRPr sz="2835">
                <a:solidFill>
                  <a:schemeClr val="tx1">
                    <a:tint val="75000"/>
                  </a:schemeClr>
                </a:solidFill>
              </a:defRPr>
            </a:lvl1pPr>
          </a:lstStyle>
          <a:p>
            <a:fld id="{B8EA3A9A-7F00-4851-A9A6-E54A4BE2A42B}" type="slidenum">
              <a:rPr lang="es-MX" smtClean="0"/>
              <a:t>‹Nº›</a:t>
            </a:fld>
            <a:endParaRPr lang="es-MX"/>
          </a:p>
        </p:txBody>
      </p:sp>
    </p:spTree>
    <p:extLst>
      <p:ext uri="{BB962C8B-B14F-4D97-AF65-F5344CB8AC3E}">
        <p14:creationId xmlns:p14="http://schemas.microsoft.com/office/powerpoint/2010/main" val="5535807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59996" rtl="0" eaLnBrk="1" latinLnBrk="0" hangingPunct="1">
        <a:lnSpc>
          <a:spcPct val="90000"/>
        </a:lnSpc>
        <a:spcBef>
          <a:spcPct val="0"/>
        </a:spcBef>
        <a:buNone/>
        <a:defRPr sz="10394" kern="1200">
          <a:solidFill>
            <a:schemeClr val="tx1"/>
          </a:solidFill>
          <a:latin typeface="+mj-lt"/>
          <a:ea typeface="+mj-ea"/>
          <a:cs typeface="+mj-cs"/>
        </a:defRPr>
      </a:lvl1pPr>
    </p:titleStyle>
    <p:bodyStyle>
      <a:lvl1pPr marL="539999" indent="-539999" algn="l" defTabSz="2159996" rtl="0" eaLnBrk="1" latinLnBrk="0" hangingPunct="1">
        <a:lnSpc>
          <a:spcPct val="90000"/>
        </a:lnSpc>
        <a:spcBef>
          <a:spcPts val="2362"/>
        </a:spcBef>
        <a:buFont typeface="Arial" panose="020B0604020202020204" pitchFamily="34" charset="0"/>
        <a:buChar char="•"/>
        <a:defRPr sz="6614" kern="1200">
          <a:solidFill>
            <a:schemeClr val="tx1"/>
          </a:solidFill>
          <a:latin typeface="+mn-lt"/>
          <a:ea typeface="+mn-ea"/>
          <a:cs typeface="+mn-cs"/>
        </a:defRPr>
      </a:lvl1pPr>
      <a:lvl2pPr marL="1619997" indent="-539999" algn="l" defTabSz="2159996" rtl="0" eaLnBrk="1" latinLnBrk="0" hangingPunct="1">
        <a:lnSpc>
          <a:spcPct val="90000"/>
        </a:lnSpc>
        <a:spcBef>
          <a:spcPts val="1181"/>
        </a:spcBef>
        <a:buFont typeface="Arial" panose="020B0604020202020204" pitchFamily="34" charset="0"/>
        <a:buChar char="•"/>
        <a:defRPr sz="5669" kern="1200">
          <a:solidFill>
            <a:schemeClr val="tx1"/>
          </a:solidFill>
          <a:latin typeface="+mn-lt"/>
          <a:ea typeface="+mn-ea"/>
          <a:cs typeface="+mn-cs"/>
        </a:defRPr>
      </a:lvl2pPr>
      <a:lvl3pPr marL="2699995" indent="-539999" algn="l" defTabSz="2159996" rtl="0" eaLnBrk="1" latinLnBrk="0" hangingPunct="1">
        <a:lnSpc>
          <a:spcPct val="90000"/>
        </a:lnSpc>
        <a:spcBef>
          <a:spcPts val="1181"/>
        </a:spcBef>
        <a:buFont typeface="Arial" panose="020B0604020202020204" pitchFamily="34" charset="0"/>
        <a:buChar char="•"/>
        <a:defRPr sz="4724" kern="1200">
          <a:solidFill>
            <a:schemeClr val="tx1"/>
          </a:solidFill>
          <a:latin typeface="+mn-lt"/>
          <a:ea typeface="+mn-ea"/>
          <a:cs typeface="+mn-cs"/>
        </a:defRPr>
      </a:lvl3pPr>
      <a:lvl4pPr marL="3779992" indent="-539999" algn="l" defTabSz="2159996" rtl="0" eaLnBrk="1" latinLnBrk="0" hangingPunct="1">
        <a:lnSpc>
          <a:spcPct val="90000"/>
        </a:lnSpc>
        <a:spcBef>
          <a:spcPts val="1181"/>
        </a:spcBef>
        <a:buFont typeface="Arial" panose="020B0604020202020204" pitchFamily="34" charset="0"/>
        <a:buChar char="•"/>
        <a:defRPr sz="4252" kern="1200">
          <a:solidFill>
            <a:schemeClr val="tx1"/>
          </a:solidFill>
          <a:latin typeface="+mn-lt"/>
          <a:ea typeface="+mn-ea"/>
          <a:cs typeface="+mn-cs"/>
        </a:defRPr>
      </a:lvl4pPr>
      <a:lvl5pPr marL="4859990" indent="-539999" algn="l" defTabSz="2159996" rtl="0" eaLnBrk="1" latinLnBrk="0" hangingPunct="1">
        <a:lnSpc>
          <a:spcPct val="90000"/>
        </a:lnSpc>
        <a:spcBef>
          <a:spcPts val="1181"/>
        </a:spcBef>
        <a:buFont typeface="Arial" panose="020B0604020202020204" pitchFamily="34" charset="0"/>
        <a:buChar char="•"/>
        <a:defRPr sz="4252" kern="1200">
          <a:solidFill>
            <a:schemeClr val="tx1"/>
          </a:solidFill>
          <a:latin typeface="+mn-lt"/>
          <a:ea typeface="+mn-ea"/>
          <a:cs typeface="+mn-cs"/>
        </a:defRPr>
      </a:lvl5pPr>
      <a:lvl6pPr marL="5939988" indent="-539999" algn="l" defTabSz="2159996" rtl="0" eaLnBrk="1" latinLnBrk="0" hangingPunct="1">
        <a:lnSpc>
          <a:spcPct val="90000"/>
        </a:lnSpc>
        <a:spcBef>
          <a:spcPts val="1181"/>
        </a:spcBef>
        <a:buFont typeface="Arial" panose="020B0604020202020204" pitchFamily="34" charset="0"/>
        <a:buChar char="•"/>
        <a:defRPr sz="4252" kern="1200">
          <a:solidFill>
            <a:schemeClr val="tx1"/>
          </a:solidFill>
          <a:latin typeface="+mn-lt"/>
          <a:ea typeface="+mn-ea"/>
          <a:cs typeface="+mn-cs"/>
        </a:defRPr>
      </a:lvl6pPr>
      <a:lvl7pPr marL="7019986" indent="-539999" algn="l" defTabSz="2159996" rtl="0" eaLnBrk="1" latinLnBrk="0" hangingPunct="1">
        <a:lnSpc>
          <a:spcPct val="90000"/>
        </a:lnSpc>
        <a:spcBef>
          <a:spcPts val="1181"/>
        </a:spcBef>
        <a:buFont typeface="Arial" panose="020B0604020202020204" pitchFamily="34" charset="0"/>
        <a:buChar char="•"/>
        <a:defRPr sz="4252" kern="1200">
          <a:solidFill>
            <a:schemeClr val="tx1"/>
          </a:solidFill>
          <a:latin typeface="+mn-lt"/>
          <a:ea typeface="+mn-ea"/>
          <a:cs typeface="+mn-cs"/>
        </a:defRPr>
      </a:lvl7pPr>
      <a:lvl8pPr marL="8099984" indent="-539999" algn="l" defTabSz="2159996" rtl="0" eaLnBrk="1" latinLnBrk="0" hangingPunct="1">
        <a:lnSpc>
          <a:spcPct val="90000"/>
        </a:lnSpc>
        <a:spcBef>
          <a:spcPts val="1181"/>
        </a:spcBef>
        <a:buFont typeface="Arial" panose="020B0604020202020204" pitchFamily="34" charset="0"/>
        <a:buChar char="•"/>
        <a:defRPr sz="4252" kern="1200">
          <a:solidFill>
            <a:schemeClr val="tx1"/>
          </a:solidFill>
          <a:latin typeface="+mn-lt"/>
          <a:ea typeface="+mn-ea"/>
          <a:cs typeface="+mn-cs"/>
        </a:defRPr>
      </a:lvl8pPr>
      <a:lvl9pPr marL="9179982" indent="-539999" algn="l" defTabSz="2159996" rtl="0" eaLnBrk="1" latinLnBrk="0" hangingPunct="1">
        <a:lnSpc>
          <a:spcPct val="90000"/>
        </a:lnSpc>
        <a:spcBef>
          <a:spcPts val="1181"/>
        </a:spcBef>
        <a:buFont typeface="Arial" panose="020B0604020202020204" pitchFamily="34" charset="0"/>
        <a:buChar char="•"/>
        <a:defRPr sz="4252" kern="1200">
          <a:solidFill>
            <a:schemeClr val="tx1"/>
          </a:solidFill>
          <a:latin typeface="+mn-lt"/>
          <a:ea typeface="+mn-ea"/>
          <a:cs typeface="+mn-cs"/>
        </a:defRPr>
      </a:lvl9pPr>
    </p:bodyStyle>
    <p:otherStyle>
      <a:defPPr>
        <a:defRPr lang="en-US"/>
      </a:defPPr>
      <a:lvl1pPr marL="0" algn="l" defTabSz="2159996" rtl="0" eaLnBrk="1" latinLnBrk="0" hangingPunct="1">
        <a:defRPr sz="4252" kern="1200">
          <a:solidFill>
            <a:schemeClr val="tx1"/>
          </a:solidFill>
          <a:latin typeface="+mn-lt"/>
          <a:ea typeface="+mn-ea"/>
          <a:cs typeface="+mn-cs"/>
        </a:defRPr>
      </a:lvl1pPr>
      <a:lvl2pPr marL="1079998" algn="l" defTabSz="2159996" rtl="0" eaLnBrk="1" latinLnBrk="0" hangingPunct="1">
        <a:defRPr sz="4252" kern="1200">
          <a:solidFill>
            <a:schemeClr val="tx1"/>
          </a:solidFill>
          <a:latin typeface="+mn-lt"/>
          <a:ea typeface="+mn-ea"/>
          <a:cs typeface="+mn-cs"/>
        </a:defRPr>
      </a:lvl2pPr>
      <a:lvl3pPr marL="2159996" algn="l" defTabSz="2159996" rtl="0" eaLnBrk="1" latinLnBrk="0" hangingPunct="1">
        <a:defRPr sz="4252" kern="1200">
          <a:solidFill>
            <a:schemeClr val="tx1"/>
          </a:solidFill>
          <a:latin typeface="+mn-lt"/>
          <a:ea typeface="+mn-ea"/>
          <a:cs typeface="+mn-cs"/>
        </a:defRPr>
      </a:lvl3pPr>
      <a:lvl4pPr marL="3239994" algn="l" defTabSz="2159996" rtl="0" eaLnBrk="1" latinLnBrk="0" hangingPunct="1">
        <a:defRPr sz="4252" kern="1200">
          <a:solidFill>
            <a:schemeClr val="tx1"/>
          </a:solidFill>
          <a:latin typeface="+mn-lt"/>
          <a:ea typeface="+mn-ea"/>
          <a:cs typeface="+mn-cs"/>
        </a:defRPr>
      </a:lvl4pPr>
      <a:lvl5pPr marL="4319991" algn="l" defTabSz="2159996" rtl="0" eaLnBrk="1" latinLnBrk="0" hangingPunct="1">
        <a:defRPr sz="4252" kern="1200">
          <a:solidFill>
            <a:schemeClr val="tx1"/>
          </a:solidFill>
          <a:latin typeface="+mn-lt"/>
          <a:ea typeface="+mn-ea"/>
          <a:cs typeface="+mn-cs"/>
        </a:defRPr>
      </a:lvl5pPr>
      <a:lvl6pPr marL="5399989" algn="l" defTabSz="2159996" rtl="0" eaLnBrk="1" latinLnBrk="0" hangingPunct="1">
        <a:defRPr sz="4252" kern="1200">
          <a:solidFill>
            <a:schemeClr val="tx1"/>
          </a:solidFill>
          <a:latin typeface="+mn-lt"/>
          <a:ea typeface="+mn-ea"/>
          <a:cs typeface="+mn-cs"/>
        </a:defRPr>
      </a:lvl6pPr>
      <a:lvl7pPr marL="6479987" algn="l" defTabSz="2159996" rtl="0" eaLnBrk="1" latinLnBrk="0" hangingPunct="1">
        <a:defRPr sz="4252" kern="1200">
          <a:solidFill>
            <a:schemeClr val="tx1"/>
          </a:solidFill>
          <a:latin typeface="+mn-lt"/>
          <a:ea typeface="+mn-ea"/>
          <a:cs typeface="+mn-cs"/>
        </a:defRPr>
      </a:lvl7pPr>
      <a:lvl8pPr marL="7559985" algn="l" defTabSz="2159996" rtl="0" eaLnBrk="1" latinLnBrk="0" hangingPunct="1">
        <a:defRPr sz="4252" kern="1200">
          <a:solidFill>
            <a:schemeClr val="tx1"/>
          </a:solidFill>
          <a:latin typeface="+mn-lt"/>
          <a:ea typeface="+mn-ea"/>
          <a:cs typeface="+mn-cs"/>
        </a:defRPr>
      </a:lvl8pPr>
      <a:lvl9pPr marL="8639983" algn="l" defTabSz="2159996" rtl="0" eaLnBrk="1" latinLnBrk="0" hangingPunct="1">
        <a:defRPr sz="425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8C178976-C79D-451A-B2B1-AAC6262368AC}"/>
              </a:ext>
            </a:extLst>
          </p:cNvPr>
          <p:cNvPicPr>
            <a:picLocks noChangeAspect="1"/>
          </p:cNvPicPr>
          <p:nvPr/>
        </p:nvPicPr>
        <p:blipFill>
          <a:blip r:embed="rId2"/>
          <a:stretch>
            <a:fillRect/>
          </a:stretch>
        </p:blipFill>
        <p:spPr>
          <a:xfrm>
            <a:off x="0" y="0"/>
            <a:ext cx="21599525" cy="32399288"/>
          </a:xfrm>
          <a:prstGeom prst="rect">
            <a:avLst/>
          </a:prstGeom>
        </p:spPr>
      </p:pic>
      <p:sp>
        <p:nvSpPr>
          <p:cNvPr id="6" name="CuadroTexto 5">
            <a:extLst>
              <a:ext uri="{FF2B5EF4-FFF2-40B4-BE49-F238E27FC236}">
                <a16:creationId xmlns:a16="http://schemas.microsoft.com/office/drawing/2014/main" id="{65E41527-53BF-4B99-9BA9-E06E46CE7563}"/>
              </a:ext>
            </a:extLst>
          </p:cNvPr>
          <p:cNvSpPr txBox="1"/>
          <p:nvPr/>
        </p:nvSpPr>
        <p:spPr>
          <a:xfrm>
            <a:off x="1296532" y="2533546"/>
            <a:ext cx="19659600" cy="1323439"/>
          </a:xfrm>
          <a:prstGeom prst="rect">
            <a:avLst/>
          </a:prstGeom>
          <a:noFill/>
        </p:spPr>
        <p:txBody>
          <a:bodyPr wrap="square" rtlCol="0">
            <a:spAutoFit/>
          </a:bodyPr>
          <a:lstStyle/>
          <a:p>
            <a:pPr algn="r"/>
            <a:r>
              <a:rPr lang="es-MX" sz="4000" b="1" dirty="0">
                <a:latin typeface="Montserrat" panose="00000500000000000000" pitchFamily="2" charset="0"/>
              </a:rPr>
              <a:t>ESCRIBA SU TITULO 15 PALABRAS </a:t>
            </a:r>
            <a:r>
              <a:rPr lang="es-MX" sz="4000" b="1" i="1" dirty="0">
                <a:latin typeface="Montserrat" panose="00000500000000000000" pitchFamily="2" charset="0"/>
              </a:rPr>
              <a:t>Genero especie </a:t>
            </a:r>
            <a:r>
              <a:rPr lang="es-MX" sz="4000" b="1" dirty="0">
                <a:latin typeface="Montserrat" panose="00000500000000000000" pitchFamily="2" charset="0"/>
              </a:rPr>
              <a:t>DESCRIPTOR QUE REFLEJE EL CONTENIDO</a:t>
            </a:r>
          </a:p>
        </p:txBody>
      </p:sp>
      <p:sp>
        <p:nvSpPr>
          <p:cNvPr id="7" name="CuadroTexto 6">
            <a:extLst>
              <a:ext uri="{FF2B5EF4-FFF2-40B4-BE49-F238E27FC236}">
                <a16:creationId xmlns:a16="http://schemas.microsoft.com/office/drawing/2014/main" id="{15AC9B56-AED8-4F7E-8F1D-4D8DCD23198D}"/>
              </a:ext>
            </a:extLst>
          </p:cNvPr>
          <p:cNvSpPr txBox="1"/>
          <p:nvPr/>
        </p:nvSpPr>
        <p:spPr>
          <a:xfrm>
            <a:off x="13128170" y="787181"/>
            <a:ext cx="6652305" cy="584775"/>
          </a:xfrm>
          <a:prstGeom prst="rect">
            <a:avLst/>
          </a:prstGeom>
          <a:noFill/>
        </p:spPr>
        <p:txBody>
          <a:bodyPr wrap="square" rtlCol="0">
            <a:spAutoFit/>
          </a:bodyPr>
          <a:lstStyle/>
          <a:p>
            <a:pPr algn="ctr"/>
            <a:r>
              <a:rPr lang="es-MX" sz="3200" b="1" i="1" dirty="0">
                <a:latin typeface="Montserrat" panose="00000500000000000000" pitchFamily="2" charset="0"/>
              </a:rPr>
              <a:t>Logo Institución</a:t>
            </a:r>
          </a:p>
        </p:txBody>
      </p:sp>
      <p:sp>
        <p:nvSpPr>
          <p:cNvPr id="8" name="CuadroTexto 7">
            <a:extLst>
              <a:ext uri="{FF2B5EF4-FFF2-40B4-BE49-F238E27FC236}">
                <a16:creationId xmlns:a16="http://schemas.microsoft.com/office/drawing/2014/main" id="{1E760DD6-FDFB-4E60-A58E-3790D354E271}"/>
              </a:ext>
            </a:extLst>
          </p:cNvPr>
          <p:cNvSpPr txBox="1"/>
          <p:nvPr/>
        </p:nvSpPr>
        <p:spPr>
          <a:xfrm>
            <a:off x="1296532" y="4089511"/>
            <a:ext cx="19659600" cy="584775"/>
          </a:xfrm>
          <a:prstGeom prst="rect">
            <a:avLst/>
          </a:prstGeom>
          <a:noFill/>
        </p:spPr>
        <p:txBody>
          <a:bodyPr wrap="square" rtlCol="0">
            <a:spAutoFit/>
          </a:bodyPr>
          <a:lstStyle/>
          <a:p>
            <a:pPr algn="r"/>
            <a:r>
              <a:rPr lang="es-MX" sz="3200" b="1" dirty="0">
                <a:latin typeface="Montserrat" panose="00000500000000000000" pitchFamily="2" charset="0"/>
              </a:rPr>
              <a:t>WRITE YOUR TITLE IN 15 WORDS </a:t>
            </a:r>
            <a:r>
              <a:rPr lang="es-MX" sz="3200" b="1" i="1" dirty="0" err="1">
                <a:latin typeface="Montserrat" panose="00000500000000000000" pitchFamily="2" charset="0"/>
              </a:rPr>
              <a:t>Genus</a:t>
            </a:r>
            <a:r>
              <a:rPr lang="es-MX" sz="3200" b="1" i="1" dirty="0">
                <a:latin typeface="Montserrat" panose="00000500000000000000" pitchFamily="2" charset="0"/>
              </a:rPr>
              <a:t> </a:t>
            </a:r>
            <a:r>
              <a:rPr lang="es-MX" sz="3200" b="1" i="1" dirty="0" err="1">
                <a:latin typeface="Montserrat" panose="00000500000000000000" pitchFamily="2" charset="0"/>
              </a:rPr>
              <a:t>Species</a:t>
            </a:r>
            <a:r>
              <a:rPr lang="es-MX" sz="3200" b="1" i="1" dirty="0">
                <a:latin typeface="Montserrat" panose="00000500000000000000" pitchFamily="2" charset="0"/>
              </a:rPr>
              <a:t> </a:t>
            </a:r>
            <a:r>
              <a:rPr lang="es-MX" sz="3200" b="1" dirty="0">
                <a:latin typeface="Montserrat" panose="00000500000000000000" pitchFamily="2" charset="0"/>
              </a:rPr>
              <a:t>DESCRIPTOR THAT RFLECTS THE CONTENT</a:t>
            </a:r>
            <a:endParaRPr lang="es-MX" sz="3200" b="1" i="1" dirty="0">
              <a:latin typeface="Montserrat" panose="00000500000000000000" pitchFamily="2" charset="0"/>
            </a:endParaRPr>
          </a:p>
        </p:txBody>
      </p:sp>
      <p:sp>
        <p:nvSpPr>
          <p:cNvPr id="9" name="CuadroTexto 8">
            <a:extLst>
              <a:ext uri="{FF2B5EF4-FFF2-40B4-BE49-F238E27FC236}">
                <a16:creationId xmlns:a16="http://schemas.microsoft.com/office/drawing/2014/main" id="{86015F1C-0C4C-4340-A721-35C2520B0B23}"/>
              </a:ext>
            </a:extLst>
          </p:cNvPr>
          <p:cNvSpPr txBox="1"/>
          <p:nvPr/>
        </p:nvSpPr>
        <p:spPr>
          <a:xfrm>
            <a:off x="969962" y="4870512"/>
            <a:ext cx="19659600" cy="1569660"/>
          </a:xfrm>
          <a:prstGeom prst="rect">
            <a:avLst/>
          </a:prstGeom>
          <a:noFill/>
        </p:spPr>
        <p:txBody>
          <a:bodyPr wrap="square" rtlCol="0">
            <a:spAutoFit/>
          </a:bodyPr>
          <a:lstStyle/>
          <a:p>
            <a:pPr algn="ctr"/>
            <a:r>
              <a:rPr lang="es-MX" sz="3200" dirty="0" err="1">
                <a:latin typeface="Montserrat" panose="00000500000000000000" pitchFamily="2" charset="0"/>
              </a:rPr>
              <a:t>ApellidoP-ApellidoM</a:t>
            </a:r>
            <a:r>
              <a:rPr lang="es-MX" sz="3200" dirty="0">
                <a:latin typeface="Montserrat" panose="00000500000000000000" pitchFamily="2" charset="0"/>
              </a:rPr>
              <a:t>, Nombre Nombre</a:t>
            </a:r>
            <a:r>
              <a:rPr lang="es-MX" sz="3200" baseline="30000" dirty="0">
                <a:latin typeface="Montserrat" panose="00000500000000000000" pitchFamily="2" charset="0"/>
              </a:rPr>
              <a:t>1</a:t>
            </a:r>
            <a:r>
              <a:rPr lang="es-MX" sz="3200" dirty="0">
                <a:latin typeface="Montserrat" panose="00000500000000000000" pitchFamily="2" charset="0"/>
              </a:rPr>
              <a:t>; </a:t>
            </a:r>
            <a:r>
              <a:rPr lang="es-MX" sz="3200" dirty="0" err="1">
                <a:latin typeface="Montserrat" panose="00000500000000000000" pitchFamily="2" charset="0"/>
              </a:rPr>
              <a:t>ApellidoP-ApellidoM</a:t>
            </a:r>
            <a:r>
              <a:rPr lang="es-MX" sz="3200" dirty="0">
                <a:latin typeface="Montserrat" panose="00000500000000000000" pitchFamily="2" charset="0"/>
              </a:rPr>
              <a:t>, Nombre Nombre</a:t>
            </a:r>
            <a:r>
              <a:rPr lang="es-MX" sz="3200" baseline="30000" dirty="0">
                <a:latin typeface="Montserrat" panose="00000500000000000000" pitchFamily="2" charset="0"/>
              </a:rPr>
              <a:t>2</a:t>
            </a:r>
            <a:r>
              <a:rPr lang="es-MX" sz="3200" dirty="0">
                <a:latin typeface="Montserrat" panose="00000500000000000000" pitchFamily="2" charset="0"/>
              </a:rPr>
              <a:t>; </a:t>
            </a:r>
            <a:r>
              <a:rPr lang="es-MX" sz="3200" dirty="0" err="1">
                <a:latin typeface="Montserrat" panose="00000500000000000000" pitchFamily="2" charset="0"/>
              </a:rPr>
              <a:t>ApellidoP-ApellidoM</a:t>
            </a:r>
            <a:r>
              <a:rPr lang="es-MX" sz="3200" dirty="0">
                <a:latin typeface="Montserrat" panose="00000500000000000000" pitchFamily="2" charset="0"/>
              </a:rPr>
              <a:t>, Nombre Nombre</a:t>
            </a:r>
            <a:r>
              <a:rPr lang="es-MX" sz="3200" baseline="30000" dirty="0">
                <a:latin typeface="Montserrat" panose="00000500000000000000" pitchFamily="2" charset="0"/>
              </a:rPr>
              <a:t>3</a:t>
            </a:r>
            <a:r>
              <a:rPr lang="es-MX" sz="3200" dirty="0">
                <a:latin typeface="Montserrat" panose="00000500000000000000" pitchFamily="2" charset="0"/>
              </a:rPr>
              <a:t>; </a:t>
            </a:r>
            <a:r>
              <a:rPr lang="es-MX" sz="3200" dirty="0" err="1">
                <a:latin typeface="Montserrat" panose="00000500000000000000" pitchFamily="2" charset="0"/>
              </a:rPr>
              <a:t>ApellidoP-ApellidoM</a:t>
            </a:r>
            <a:r>
              <a:rPr lang="es-MX" sz="3200" dirty="0">
                <a:latin typeface="Montserrat" panose="00000500000000000000" pitchFamily="2" charset="0"/>
              </a:rPr>
              <a:t>, Nombre Nombre</a:t>
            </a:r>
            <a:r>
              <a:rPr lang="es-MX" sz="3200" baseline="30000" dirty="0">
                <a:latin typeface="Montserrat" panose="00000500000000000000" pitchFamily="2" charset="0"/>
              </a:rPr>
              <a:t>4</a:t>
            </a:r>
            <a:r>
              <a:rPr lang="es-MX" sz="3200" dirty="0">
                <a:latin typeface="Montserrat" panose="00000500000000000000" pitchFamily="2" charset="0"/>
              </a:rPr>
              <a:t>; </a:t>
            </a:r>
            <a:r>
              <a:rPr lang="es-MX" sz="3200" dirty="0" err="1">
                <a:latin typeface="Montserrat" panose="00000500000000000000" pitchFamily="2" charset="0"/>
              </a:rPr>
              <a:t>ApellidoP-ApellidoM</a:t>
            </a:r>
            <a:r>
              <a:rPr lang="es-MX" sz="3200" dirty="0">
                <a:latin typeface="Montserrat" panose="00000500000000000000" pitchFamily="2" charset="0"/>
              </a:rPr>
              <a:t>, Nombre Nombre</a:t>
            </a:r>
            <a:r>
              <a:rPr lang="es-MX" sz="3200" baseline="30000" dirty="0">
                <a:latin typeface="Montserrat" panose="00000500000000000000" pitchFamily="2" charset="0"/>
              </a:rPr>
              <a:t>5</a:t>
            </a:r>
            <a:r>
              <a:rPr lang="es-MX" sz="3200" dirty="0">
                <a:latin typeface="Montserrat" panose="00000500000000000000" pitchFamily="2" charset="0"/>
              </a:rPr>
              <a:t>; </a:t>
            </a:r>
            <a:r>
              <a:rPr lang="es-MX" sz="3200" dirty="0" err="1">
                <a:latin typeface="Montserrat" panose="00000500000000000000" pitchFamily="2" charset="0"/>
              </a:rPr>
              <a:t>ApellidoP-ApellidoM</a:t>
            </a:r>
            <a:r>
              <a:rPr lang="es-MX" sz="3200" dirty="0">
                <a:latin typeface="Montserrat" panose="00000500000000000000" pitchFamily="2" charset="0"/>
              </a:rPr>
              <a:t>, Nombre Nombre</a:t>
            </a:r>
            <a:r>
              <a:rPr lang="es-MX" sz="3200" baseline="30000" dirty="0">
                <a:latin typeface="Montserrat" panose="00000500000000000000" pitchFamily="2" charset="0"/>
              </a:rPr>
              <a:t>6</a:t>
            </a:r>
            <a:r>
              <a:rPr lang="es-MX" sz="3200" dirty="0">
                <a:latin typeface="Montserrat" panose="00000500000000000000" pitchFamily="2" charset="0"/>
              </a:rPr>
              <a:t>*.</a:t>
            </a:r>
            <a:endParaRPr lang="es-MX" sz="3200" i="1" dirty="0">
              <a:latin typeface="Montserrat" panose="00000500000000000000" pitchFamily="2" charset="0"/>
            </a:endParaRPr>
          </a:p>
        </p:txBody>
      </p:sp>
      <p:sp>
        <p:nvSpPr>
          <p:cNvPr id="10" name="CuadroTexto 9">
            <a:extLst>
              <a:ext uri="{FF2B5EF4-FFF2-40B4-BE49-F238E27FC236}">
                <a16:creationId xmlns:a16="http://schemas.microsoft.com/office/drawing/2014/main" id="{0305CA0E-6A87-4E6C-A816-0663AB02D9B1}"/>
              </a:ext>
            </a:extLst>
          </p:cNvPr>
          <p:cNvSpPr txBox="1"/>
          <p:nvPr/>
        </p:nvSpPr>
        <p:spPr>
          <a:xfrm>
            <a:off x="867680" y="6660041"/>
            <a:ext cx="19659600" cy="594393"/>
          </a:xfrm>
          <a:prstGeom prst="rect">
            <a:avLst/>
          </a:prstGeom>
          <a:noFill/>
        </p:spPr>
        <p:txBody>
          <a:bodyPr wrap="square" rtlCol="0">
            <a:spAutoFit/>
          </a:bodyPr>
          <a:lstStyle/>
          <a:p>
            <a:pPr algn="ctr">
              <a:lnSpc>
                <a:spcPct val="107000"/>
              </a:lnSpc>
              <a:spcAft>
                <a:spcPts val="800"/>
              </a:spcAft>
            </a:pPr>
            <a:r>
              <a:rPr lang="es-MX" sz="3200" baseline="30000" dirty="0">
                <a:effectLst/>
                <a:latin typeface="Montserrat" panose="00000500000000000000" pitchFamily="2" charset="0"/>
                <a:ea typeface="Calibri" panose="020F0502020204030204" pitchFamily="34" charset="0"/>
                <a:cs typeface="Times New Roman" panose="02020603050405020304" pitchFamily="18" charset="0"/>
              </a:rPr>
              <a:t>1</a:t>
            </a:r>
            <a:r>
              <a:rPr lang="es-MX" sz="3200" dirty="0">
                <a:effectLst/>
                <a:latin typeface="Montserrat" panose="00000500000000000000" pitchFamily="2" charset="0"/>
                <a:ea typeface="Calibri" panose="020F0502020204030204" pitchFamily="34" charset="0"/>
                <a:cs typeface="Times New Roman" panose="02020603050405020304" pitchFamily="18" charset="0"/>
              </a:rPr>
              <a:t>Institucion 1; </a:t>
            </a:r>
            <a:r>
              <a:rPr lang="es-MX" sz="3200" baseline="30000" dirty="0">
                <a:effectLst/>
                <a:latin typeface="Montserrat" panose="00000500000000000000" pitchFamily="2" charset="0"/>
                <a:ea typeface="Calibri" panose="020F0502020204030204" pitchFamily="34" charset="0"/>
                <a:cs typeface="Times New Roman" panose="02020603050405020304" pitchFamily="18" charset="0"/>
              </a:rPr>
              <a:t>2</a:t>
            </a:r>
            <a:r>
              <a:rPr lang="es-MX" sz="3200" dirty="0">
                <a:effectLst/>
                <a:latin typeface="Montserrat" panose="00000500000000000000" pitchFamily="2" charset="0"/>
                <a:ea typeface="Calibri" panose="020F0502020204030204" pitchFamily="34" charset="0"/>
                <a:cs typeface="Times New Roman" panose="02020603050405020304" pitchFamily="18" charset="0"/>
              </a:rPr>
              <a:t>Institución 2; </a:t>
            </a:r>
            <a:r>
              <a:rPr lang="es-MX" sz="3200" baseline="30000" dirty="0">
                <a:effectLst/>
                <a:latin typeface="Montserrat" panose="00000500000000000000" pitchFamily="2" charset="0"/>
                <a:ea typeface="Calibri" panose="020F0502020204030204" pitchFamily="34" charset="0"/>
                <a:cs typeface="Times New Roman" panose="02020603050405020304" pitchFamily="18" charset="0"/>
              </a:rPr>
              <a:t>3</a:t>
            </a:r>
            <a:r>
              <a:rPr lang="es-MX" sz="3200" dirty="0">
                <a:effectLst/>
                <a:latin typeface="Montserrat" panose="00000500000000000000" pitchFamily="2" charset="0"/>
                <a:ea typeface="Calibri" panose="020F0502020204030204" pitchFamily="34" charset="0"/>
                <a:cs typeface="Times New Roman" panose="02020603050405020304" pitchFamily="18" charset="0"/>
              </a:rPr>
              <a:t>Institución </a:t>
            </a:r>
            <a:r>
              <a:rPr lang="es-MX" sz="3200" dirty="0">
                <a:latin typeface="Montserrat" panose="00000500000000000000" pitchFamily="2" charset="0"/>
                <a:ea typeface="Calibri" panose="020F0502020204030204" pitchFamily="34" charset="0"/>
                <a:cs typeface="Times New Roman" panose="02020603050405020304" pitchFamily="18" charset="0"/>
              </a:rPr>
              <a:t>3</a:t>
            </a:r>
            <a:r>
              <a:rPr lang="es-MX" sz="3200" dirty="0">
                <a:effectLst/>
                <a:latin typeface="Montserrat" panose="00000500000000000000" pitchFamily="2" charset="0"/>
                <a:ea typeface="Calibri" panose="020F0502020204030204" pitchFamily="34" charset="0"/>
                <a:cs typeface="Times New Roman" panose="02020603050405020304" pitchFamily="18" charset="0"/>
              </a:rPr>
              <a:t>; </a:t>
            </a:r>
            <a:r>
              <a:rPr lang="es-MX" sz="3200" baseline="30000" dirty="0">
                <a:effectLst/>
                <a:latin typeface="Montserrat" panose="00000500000000000000" pitchFamily="2" charset="0"/>
                <a:ea typeface="Calibri" panose="020F0502020204030204" pitchFamily="34" charset="0"/>
                <a:cs typeface="Times New Roman" panose="02020603050405020304" pitchFamily="18" charset="0"/>
              </a:rPr>
              <a:t>4</a:t>
            </a:r>
            <a:r>
              <a:rPr lang="es-MX" sz="3200" dirty="0">
                <a:latin typeface="Montserrat" panose="00000500000000000000" pitchFamily="2" charset="0"/>
                <a:ea typeface="Calibri" panose="020F0502020204030204" pitchFamily="34" charset="0"/>
                <a:cs typeface="Times New Roman" panose="02020603050405020304" pitchFamily="18" charset="0"/>
              </a:rPr>
              <a:t>I</a:t>
            </a:r>
            <a:r>
              <a:rPr lang="es-MX" sz="3200" dirty="0">
                <a:effectLst/>
                <a:latin typeface="Montserrat" panose="00000500000000000000" pitchFamily="2" charset="0"/>
                <a:ea typeface="Calibri" panose="020F0502020204030204" pitchFamily="34" charset="0"/>
                <a:cs typeface="Times New Roman" panose="02020603050405020304" pitchFamily="18" charset="0"/>
              </a:rPr>
              <a:t>nstitución 4; </a:t>
            </a:r>
            <a:r>
              <a:rPr lang="es-MX" sz="3200" baseline="30000" dirty="0">
                <a:effectLst/>
                <a:latin typeface="Montserrat" panose="00000500000000000000" pitchFamily="2" charset="0"/>
                <a:ea typeface="Calibri" panose="020F0502020204030204" pitchFamily="34" charset="0"/>
                <a:cs typeface="Times New Roman" panose="02020603050405020304" pitchFamily="18" charset="0"/>
              </a:rPr>
              <a:t>5</a:t>
            </a:r>
            <a:r>
              <a:rPr lang="es-MX" sz="3200" dirty="0">
                <a:effectLst/>
                <a:latin typeface="Montserrat" panose="00000500000000000000" pitchFamily="2" charset="0"/>
                <a:ea typeface="Calibri" panose="020F0502020204030204" pitchFamily="34" charset="0"/>
                <a:cs typeface="Times New Roman" panose="02020603050405020304" pitchFamily="18" charset="0"/>
              </a:rPr>
              <a:t>Institución 5; </a:t>
            </a:r>
            <a:r>
              <a:rPr lang="es-MX" sz="3200" baseline="30000" dirty="0">
                <a:latin typeface="Montserrat" panose="00000500000000000000" pitchFamily="2" charset="0"/>
                <a:ea typeface="Calibri" panose="020F0502020204030204" pitchFamily="34" charset="0"/>
                <a:cs typeface="Times New Roman" panose="02020603050405020304" pitchFamily="18" charset="0"/>
              </a:rPr>
              <a:t>6</a:t>
            </a:r>
            <a:r>
              <a:rPr lang="es-MX" sz="3200" dirty="0">
                <a:effectLst/>
                <a:latin typeface="Montserrat" panose="00000500000000000000" pitchFamily="2" charset="0"/>
                <a:ea typeface="Calibri" panose="020F0502020204030204" pitchFamily="34" charset="0"/>
                <a:cs typeface="Times New Roman" panose="02020603050405020304" pitchFamily="18" charset="0"/>
              </a:rPr>
              <a:t>Institución 6.</a:t>
            </a:r>
            <a:endParaRPr lang="es-MX"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CuadroTexto 10">
            <a:extLst>
              <a:ext uri="{FF2B5EF4-FFF2-40B4-BE49-F238E27FC236}">
                <a16:creationId xmlns:a16="http://schemas.microsoft.com/office/drawing/2014/main" id="{29155E98-F05C-4B0A-92A1-42B574583E3C}"/>
              </a:ext>
            </a:extLst>
          </p:cNvPr>
          <p:cNvSpPr txBox="1"/>
          <p:nvPr/>
        </p:nvSpPr>
        <p:spPr>
          <a:xfrm>
            <a:off x="867680" y="7279098"/>
            <a:ext cx="19659600" cy="594393"/>
          </a:xfrm>
          <a:prstGeom prst="rect">
            <a:avLst/>
          </a:prstGeom>
          <a:noFill/>
        </p:spPr>
        <p:txBody>
          <a:bodyPr wrap="square" rtlCol="0">
            <a:spAutoFit/>
          </a:bodyPr>
          <a:lstStyle/>
          <a:p>
            <a:pPr algn="ctr">
              <a:lnSpc>
                <a:spcPct val="107000"/>
              </a:lnSpc>
              <a:spcAft>
                <a:spcPts val="800"/>
              </a:spcAft>
            </a:pPr>
            <a:r>
              <a:rPr lang="es-MX" sz="3200" dirty="0">
                <a:latin typeface="Montserrat" panose="00000500000000000000" pitchFamily="2" charset="0"/>
                <a:ea typeface="Calibri" panose="020F0502020204030204" pitchFamily="34" charset="0"/>
                <a:cs typeface="Times New Roman" panose="02020603050405020304" pitchFamily="18" charset="0"/>
              </a:rPr>
              <a:t>Autor por correspondencia: autorcorr@dominio.com</a:t>
            </a:r>
            <a:endParaRPr lang="es-MX"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CuadroTexto 12">
            <a:extLst>
              <a:ext uri="{FF2B5EF4-FFF2-40B4-BE49-F238E27FC236}">
                <a16:creationId xmlns:a16="http://schemas.microsoft.com/office/drawing/2014/main" id="{41E386BA-470F-46D5-8713-2CC2A057A6BD}"/>
              </a:ext>
            </a:extLst>
          </p:cNvPr>
          <p:cNvSpPr txBox="1"/>
          <p:nvPr/>
        </p:nvSpPr>
        <p:spPr>
          <a:xfrm>
            <a:off x="1208377" y="8178292"/>
            <a:ext cx="6410552" cy="523220"/>
          </a:xfrm>
          <a:prstGeom prst="rect">
            <a:avLst/>
          </a:prstGeom>
          <a:solidFill>
            <a:srgbClr val="B2E064">
              <a:alpha val="40000"/>
            </a:srgbClr>
          </a:solidFill>
        </p:spPr>
        <p:txBody>
          <a:bodyPr wrap="square" rtlCol="0">
            <a:spAutoFit/>
          </a:bodyPr>
          <a:lstStyle/>
          <a:p>
            <a:pPr algn="ctr"/>
            <a:r>
              <a:rPr lang="es-MX" sz="2800" b="1" dirty="0">
                <a:latin typeface="Montserrat" panose="00000500000000000000" pitchFamily="2" charset="0"/>
              </a:rPr>
              <a:t>INTRODUCCIÓN</a:t>
            </a:r>
            <a:endParaRPr lang="es-MX" sz="2800" dirty="0">
              <a:latin typeface="Montserrat" panose="00000500000000000000" pitchFamily="2" charset="0"/>
            </a:endParaRPr>
          </a:p>
        </p:txBody>
      </p:sp>
      <p:sp>
        <p:nvSpPr>
          <p:cNvPr id="14" name="CuadroTexto 13">
            <a:extLst>
              <a:ext uri="{FF2B5EF4-FFF2-40B4-BE49-F238E27FC236}">
                <a16:creationId xmlns:a16="http://schemas.microsoft.com/office/drawing/2014/main" id="{22784A67-E52E-47F5-A312-6F8E35E05B50}"/>
              </a:ext>
            </a:extLst>
          </p:cNvPr>
          <p:cNvSpPr txBox="1"/>
          <p:nvPr/>
        </p:nvSpPr>
        <p:spPr>
          <a:xfrm>
            <a:off x="562880" y="8812169"/>
            <a:ext cx="7701546" cy="11910761"/>
          </a:xfrm>
          <a:prstGeom prst="rect">
            <a:avLst/>
          </a:prstGeom>
          <a:solidFill>
            <a:schemeClr val="bg1">
              <a:alpha val="56000"/>
            </a:schemeClr>
          </a:solidFill>
        </p:spPr>
        <p:txBody>
          <a:bodyPr wrap="square" rtlCol="0">
            <a:spAutoFit/>
          </a:bodyPr>
          <a:lstStyle/>
          <a:p>
            <a:pPr algn="just">
              <a:lnSpc>
                <a:spcPct val="107000"/>
              </a:lnSpc>
              <a:spcAft>
                <a:spcPts val="800"/>
              </a:spcAft>
            </a:pPr>
            <a:r>
              <a:rPr lang="es-MX" sz="2000" dirty="0">
                <a:effectLst/>
                <a:latin typeface="Montserrat" panose="00000500000000000000" pitchFamily="2" charset="0"/>
                <a:ea typeface="Calibri" panose="020F0502020204030204" pitchFamily="34" charset="0"/>
                <a:cs typeface="Times New Roman" panose="02020603050405020304" pitchFamily="18" charset="0"/>
              </a:rPr>
              <a:t>La introducción se escribirá en tercera persona sin utilizar gerundios, ni superlativos. En esta sección se explicará brevemente el contexto del trabajo. Se dará una justificación, y un soporte científico sin llegar a profundizar a detalle ni hacer un resumen de los resultados de otras publicaciones citadas. La información deberá ser integrada de tal manera que esta ofrezca un marco de referencia que de sustento al trabajo. Puede contener la hipótesis (opcional), y de forma rigurosa deberá terminar con el objetivo claro y conciso del trabajo. Evitar el uso de figuras en esta sección. </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err="1">
                <a:effectLst/>
                <a:latin typeface="Montserrat" panose="00000500000000000000" pitchFamily="2" charset="0"/>
                <a:ea typeface="Calibri" panose="020F0502020204030204" pitchFamily="34" charset="0"/>
                <a:cs typeface="Times New Roman" panose="02020603050405020304" pitchFamily="18" charset="0"/>
              </a:rPr>
              <a:t>Introductio</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scribetur</a:t>
            </a:r>
            <a:r>
              <a:rPr lang="es-MX" sz="2000" dirty="0">
                <a:effectLst/>
                <a:latin typeface="Montserrat" panose="00000500000000000000" pitchFamily="2" charset="0"/>
                <a:ea typeface="Calibri" panose="020F0502020204030204" pitchFamily="34" charset="0"/>
                <a:cs typeface="Times New Roman" panose="02020603050405020304" pitchFamily="18" charset="0"/>
              </a:rPr>
              <a:t> in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tertia</a:t>
            </a:r>
            <a:r>
              <a:rPr lang="es-MX" sz="2000" dirty="0">
                <a:effectLst/>
                <a:latin typeface="Montserrat" panose="00000500000000000000" pitchFamily="2" charset="0"/>
                <a:ea typeface="Calibri" panose="020F0502020204030204" pitchFamily="34" charset="0"/>
                <a:cs typeface="Times New Roman" panose="02020603050405020304" pitchFamily="18" charset="0"/>
              </a:rPr>
              <a:t> persona sine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gerundis</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vel</a:t>
            </a:r>
            <a:r>
              <a:rPr lang="es-MX" sz="2000" dirty="0">
                <a:effectLst/>
                <a:latin typeface="Montserrat" panose="00000500000000000000" pitchFamily="2" charset="0"/>
                <a:ea typeface="Calibri" panose="020F0502020204030204" pitchFamily="34" charset="0"/>
                <a:cs typeface="Times New Roman" panose="02020603050405020304" pitchFamily="18" charset="0"/>
              </a:rPr>
              <a:t> superlativo. In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hac</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sectione</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breviter</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explicabitur</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operis</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contextus</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Iustificatio</a:t>
            </a:r>
            <a:r>
              <a:rPr lang="es-MX" sz="2000" dirty="0">
                <a:effectLst/>
                <a:latin typeface="Montserrat" panose="00000500000000000000" pitchFamily="2" charset="0"/>
                <a:ea typeface="Calibri" panose="020F0502020204030204" pitchFamily="34" charset="0"/>
                <a:cs typeface="Times New Roman" panose="02020603050405020304" pitchFamily="18" charset="0"/>
              </a:rPr>
              <a:t> et subsidia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scientifica</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praestabuntur</a:t>
            </a:r>
            <a:r>
              <a:rPr lang="es-MX" sz="2000" dirty="0">
                <a:effectLst/>
                <a:latin typeface="Montserrat" panose="00000500000000000000" pitchFamily="2" charset="0"/>
                <a:ea typeface="Calibri" panose="020F0502020204030204" pitchFamily="34" charset="0"/>
                <a:cs typeface="Times New Roman" panose="02020603050405020304" pitchFamily="18" charset="0"/>
              </a:rPr>
              <a:t> sine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explicatione</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vel</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explicatione</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proventus</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aliorum</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publicationum</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citatorum</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Informatio</a:t>
            </a:r>
            <a:r>
              <a:rPr lang="es-MX" sz="2000" dirty="0">
                <a:effectLst/>
                <a:latin typeface="Montserrat" panose="00000500000000000000" pitchFamily="2" charset="0"/>
                <a:ea typeface="Calibri" panose="020F0502020204030204" pitchFamily="34" charset="0"/>
                <a:cs typeface="Times New Roman" panose="02020603050405020304" pitchFamily="18" charset="0"/>
              </a:rPr>
              <a:t> sic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integrari</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debet</a:t>
            </a:r>
            <a:r>
              <a:rPr lang="es-MX" sz="2000" dirty="0">
                <a:effectLst/>
                <a:latin typeface="Montserrat" panose="00000500000000000000" pitchFamily="2" charset="0"/>
                <a:ea typeface="Calibri" panose="020F0502020204030204" pitchFamily="34" charset="0"/>
                <a:cs typeface="Times New Roman" panose="02020603050405020304" pitchFamily="18" charset="0"/>
              </a:rPr>
              <a:t> ut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compagem</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relationis</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praebet</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quae</a:t>
            </a:r>
            <a:r>
              <a:rPr lang="es-MX" sz="2000" dirty="0">
                <a:effectLst/>
                <a:latin typeface="Montserrat" panose="00000500000000000000" pitchFamily="2" charset="0"/>
                <a:ea typeface="Calibri" panose="020F0502020204030204" pitchFamily="34" charset="0"/>
                <a:cs typeface="Times New Roman" panose="02020603050405020304" pitchFamily="18" charset="0"/>
              </a:rPr>
              <a:t> opus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sustinet</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Hypothesin</a:t>
            </a:r>
            <a:r>
              <a:rPr lang="es-MX" sz="2000" dirty="0">
                <a:effectLst/>
                <a:latin typeface="Montserrat" panose="00000500000000000000" pitchFamily="2" charset="0"/>
                <a:ea typeface="Calibri" panose="020F0502020204030204" pitchFamily="34" charset="0"/>
                <a:cs typeface="Times New Roman" panose="02020603050405020304" pitchFamily="18" charset="0"/>
              </a:rPr>
              <a:t> (libitum)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contineri</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potest</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eamque</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stricte</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finire</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debet</a:t>
            </a:r>
            <a:r>
              <a:rPr lang="es-MX" sz="2000" dirty="0">
                <a:effectLst/>
                <a:latin typeface="Montserrat" panose="00000500000000000000" pitchFamily="2" charset="0"/>
                <a:ea typeface="Calibri" panose="020F0502020204030204" pitchFamily="34" charset="0"/>
                <a:cs typeface="Times New Roman" panose="02020603050405020304" pitchFamily="18" charset="0"/>
              </a:rPr>
              <a:t> cum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obiectiva</a:t>
            </a:r>
            <a:r>
              <a:rPr lang="es-MX" sz="2000" dirty="0">
                <a:effectLst/>
                <a:latin typeface="Montserrat" panose="00000500000000000000" pitchFamily="2" charset="0"/>
                <a:ea typeface="Calibri" panose="020F0502020204030204" pitchFamily="34" charset="0"/>
                <a:cs typeface="Times New Roman" panose="02020603050405020304" pitchFamily="18" charset="0"/>
              </a:rPr>
              <a:t> clara et concisa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operis</a:t>
            </a:r>
            <a:r>
              <a:rPr lang="es-MX" sz="2000" dirty="0">
                <a:effectLst/>
                <a:latin typeface="Montserrat" panose="00000500000000000000" pitchFamily="2" charset="0"/>
                <a:ea typeface="Calibri" panose="020F0502020204030204" pitchFamily="34" charset="0"/>
                <a:cs typeface="Times New Roman" panose="02020603050405020304" pitchFamily="18" charset="0"/>
              </a:rPr>
              <a:t>.</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err="1">
                <a:effectLst/>
                <a:latin typeface="Montserrat" panose="00000500000000000000" pitchFamily="2" charset="0"/>
                <a:ea typeface="Calibri" panose="020F0502020204030204" pitchFamily="34" charset="0"/>
                <a:cs typeface="Times New Roman" panose="02020603050405020304" pitchFamily="18" charset="0"/>
              </a:rPr>
              <a:t>Introductio</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scribetur</a:t>
            </a:r>
            <a:r>
              <a:rPr lang="es-MX" sz="2000" dirty="0">
                <a:effectLst/>
                <a:latin typeface="Montserrat" panose="00000500000000000000" pitchFamily="2" charset="0"/>
                <a:ea typeface="Calibri" panose="020F0502020204030204" pitchFamily="34" charset="0"/>
                <a:cs typeface="Times New Roman" panose="02020603050405020304" pitchFamily="18" charset="0"/>
              </a:rPr>
              <a:t> in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tertia</a:t>
            </a:r>
            <a:r>
              <a:rPr lang="es-MX" sz="2000" dirty="0">
                <a:effectLst/>
                <a:latin typeface="Montserrat" panose="00000500000000000000" pitchFamily="2" charset="0"/>
                <a:ea typeface="Calibri" panose="020F0502020204030204" pitchFamily="34" charset="0"/>
                <a:cs typeface="Times New Roman" panose="02020603050405020304" pitchFamily="18" charset="0"/>
              </a:rPr>
              <a:t> persona sine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gerundis</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vel</a:t>
            </a:r>
            <a:r>
              <a:rPr lang="es-MX" sz="2000" dirty="0">
                <a:effectLst/>
                <a:latin typeface="Montserrat" panose="00000500000000000000" pitchFamily="2" charset="0"/>
                <a:ea typeface="Calibri" panose="020F0502020204030204" pitchFamily="34" charset="0"/>
                <a:cs typeface="Times New Roman" panose="02020603050405020304" pitchFamily="18" charset="0"/>
              </a:rPr>
              <a:t> superlativo. In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hac</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sectione</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breviter</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explicabitur</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operis</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contextus</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Iustificatio</a:t>
            </a:r>
            <a:r>
              <a:rPr lang="es-MX" sz="2000" dirty="0">
                <a:effectLst/>
                <a:latin typeface="Montserrat" panose="00000500000000000000" pitchFamily="2" charset="0"/>
                <a:ea typeface="Calibri" panose="020F0502020204030204" pitchFamily="34" charset="0"/>
                <a:cs typeface="Times New Roman" panose="02020603050405020304" pitchFamily="18" charset="0"/>
              </a:rPr>
              <a:t> et subsidia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scientifica</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praestabuntur</a:t>
            </a:r>
            <a:r>
              <a:rPr lang="es-MX" sz="2000" dirty="0">
                <a:effectLst/>
                <a:latin typeface="Montserrat" panose="00000500000000000000" pitchFamily="2" charset="0"/>
                <a:ea typeface="Calibri" panose="020F0502020204030204" pitchFamily="34" charset="0"/>
                <a:cs typeface="Times New Roman" panose="02020603050405020304" pitchFamily="18" charset="0"/>
              </a:rPr>
              <a:t> sine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explicatione</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vel</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explicatione</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proventus</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aliorum</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publicationum</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citatorum</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Informatio</a:t>
            </a:r>
            <a:r>
              <a:rPr lang="es-MX" sz="2000" dirty="0">
                <a:effectLst/>
                <a:latin typeface="Montserrat" panose="00000500000000000000" pitchFamily="2" charset="0"/>
                <a:ea typeface="Calibri" panose="020F0502020204030204" pitchFamily="34" charset="0"/>
                <a:cs typeface="Times New Roman" panose="02020603050405020304" pitchFamily="18" charset="0"/>
              </a:rPr>
              <a:t> sic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integrari</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debet</a:t>
            </a:r>
            <a:r>
              <a:rPr lang="es-MX" sz="2000" dirty="0">
                <a:effectLst/>
                <a:latin typeface="Montserrat" panose="00000500000000000000" pitchFamily="2" charset="0"/>
                <a:ea typeface="Calibri" panose="020F0502020204030204" pitchFamily="34" charset="0"/>
                <a:cs typeface="Times New Roman" panose="02020603050405020304" pitchFamily="18" charset="0"/>
              </a:rPr>
              <a:t> ut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compagem</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relationis</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praebet</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quae</a:t>
            </a:r>
            <a:r>
              <a:rPr lang="es-MX" sz="2000" dirty="0">
                <a:effectLst/>
                <a:latin typeface="Montserrat" panose="00000500000000000000" pitchFamily="2" charset="0"/>
                <a:ea typeface="Calibri" panose="020F0502020204030204" pitchFamily="34" charset="0"/>
                <a:cs typeface="Times New Roman" panose="02020603050405020304" pitchFamily="18" charset="0"/>
              </a:rPr>
              <a:t> opus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sustinet</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Hypothesin</a:t>
            </a:r>
            <a:r>
              <a:rPr lang="es-MX" sz="2000" dirty="0">
                <a:effectLst/>
                <a:latin typeface="Montserrat" panose="00000500000000000000" pitchFamily="2" charset="0"/>
                <a:ea typeface="Calibri" panose="020F0502020204030204" pitchFamily="34" charset="0"/>
                <a:cs typeface="Times New Roman" panose="02020603050405020304" pitchFamily="18" charset="0"/>
              </a:rPr>
              <a:t> (libitum)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contineri</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potest</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eamque</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stricte</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finire</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debet</a:t>
            </a:r>
            <a:r>
              <a:rPr lang="es-MX" sz="2000" dirty="0">
                <a:effectLst/>
                <a:latin typeface="Montserrat" panose="00000500000000000000" pitchFamily="2" charset="0"/>
                <a:ea typeface="Calibri" panose="020F0502020204030204" pitchFamily="34" charset="0"/>
                <a:cs typeface="Times New Roman" panose="02020603050405020304" pitchFamily="18" charset="0"/>
              </a:rPr>
              <a:t> cum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obiectiva</a:t>
            </a:r>
            <a:r>
              <a:rPr lang="es-MX" sz="2000" dirty="0">
                <a:effectLst/>
                <a:latin typeface="Montserrat" panose="00000500000000000000" pitchFamily="2" charset="0"/>
                <a:ea typeface="Calibri" panose="020F0502020204030204" pitchFamily="34" charset="0"/>
                <a:cs typeface="Times New Roman" panose="02020603050405020304" pitchFamily="18" charset="0"/>
              </a:rPr>
              <a:t> clara et concisa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operis</a:t>
            </a:r>
            <a:r>
              <a:rPr lang="es-MX" sz="2000" dirty="0">
                <a:effectLst/>
                <a:latin typeface="Montserrat" panose="00000500000000000000" pitchFamily="2" charset="0"/>
                <a:ea typeface="Calibri" panose="020F0502020204030204" pitchFamily="34" charset="0"/>
                <a:cs typeface="Times New Roman" panose="02020603050405020304" pitchFamily="18" charset="0"/>
              </a:rPr>
              <a:t>.</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err="1">
                <a:effectLst/>
                <a:latin typeface="Montserrat" panose="00000500000000000000" pitchFamily="2" charset="0"/>
                <a:ea typeface="Calibri" panose="020F0502020204030204" pitchFamily="34" charset="0"/>
                <a:cs typeface="Times New Roman" panose="02020603050405020304" pitchFamily="18" charset="0"/>
              </a:rPr>
              <a:t>Introductio</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scribetur</a:t>
            </a:r>
            <a:r>
              <a:rPr lang="es-MX" sz="2000" dirty="0">
                <a:effectLst/>
                <a:latin typeface="Montserrat" panose="00000500000000000000" pitchFamily="2" charset="0"/>
                <a:ea typeface="Calibri" panose="020F0502020204030204" pitchFamily="34" charset="0"/>
                <a:cs typeface="Times New Roman" panose="02020603050405020304" pitchFamily="18" charset="0"/>
              </a:rPr>
              <a:t> in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tertia</a:t>
            </a:r>
            <a:r>
              <a:rPr lang="es-MX" sz="2000" dirty="0">
                <a:effectLst/>
                <a:latin typeface="Montserrat" panose="00000500000000000000" pitchFamily="2" charset="0"/>
                <a:ea typeface="Calibri" panose="020F0502020204030204" pitchFamily="34" charset="0"/>
                <a:cs typeface="Times New Roman" panose="02020603050405020304" pitchFamily="18" charset="0"/>
              </a:rPr>
              <a:t> persona sine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gerundis</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vel</a:t>
            </a:r>
            <a:r>
              <a:rPr lang="es-MX" sz="2000" dirty="0">
                <a:effectLst/>
                <a:latin typeface="Montserrat" panose="00000500000000000000" pitchFamily="2" charset="0"/>
                <a:ea typeface="Calibri" panose="020F0502020204030204" pitchFamily="34" charset="0"/>
                <a:cs typeface="Times New Roman" panose="02020603050405020304" pitchFamily="18" charset="0"/>
              </a:rPr>
              <a:t> superlativo. In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hac</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sectione</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breviter</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explicabitur</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operis</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contextus</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Iustificatio</a:t>
            </a:r>
            <a:r>
              <a:rPr lang="es-MX" sz="2000" dirty="0">
                <a:effectLst/>
                <a:latin typeface="Montserrat" panose="00000500000000000000" pitchFamily="2" charset="0"/>
                <a:ea typeface="Calibri" panose="020F0502020204030204" pitchFamily="34" charset="0"/>
                <a:cs typeface="Times New Roman" panose="02020603050405020304" pitchFamily="18" charset="0"/>
              </a:rPr>
              <a:t> et subsidia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scientifica</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praestabuntur</a:t>
            </a:r>
            <a:r>
              <a:rPr lang="es-MX" sz="2000" dirty="0">
                <a:effectLst/>
                <a:latin typeface="Montserrat" panose="00000500000000000000" pitchFamily="2" charset="0"/>
                <a:ea typeface="Calibri" panose="020F0502020204030204" pitchFamily="34" charset="0"/>
                <a:cs typeface="Times New Roman" panose="02020603050405020304" pitchFamily="18" charset="0"/>
              </a:rPr>
              <a:t> sine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explicatione</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vel</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explicatione</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proventus</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aliorum</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publicationum</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citatorum</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Informatio</a:t>
            </a:r>
            <a:r>
              <a:rPr lang="es-MX" sz="2000" dirty="0">
                <a:effectLst/>
                <a:latin typeface="Montserrat" panose="00000500000000000000" pitchFamily="2" charset="0"/>
                <a:ea typeface="Calibri" panose="020F0502020204030204" pitchFamily="34" charset="0"/>
                <a:cs typeface="Times New Roman" panose="02020603050405020304" pitchFamily="18" charset="0"/>
              </a:rPr>
              <a:t> sic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integrari</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debet</a:t>
            </a:r>
            <a:r>
              <a:rPr lang="es-MX" sz="2000" dirty="0">
                <a:effectLst/>
                <a:latin typeface="Montserrat" panose="00000500000000000000" pitchFamily="2" charset="0"/>
                <a:ea typeface="Calibri" panose="020F0502020204030204" pitchFamily="34" charset="0"/>
                <a:cs typeface="Times New Roman" panose="02020603050405020304" pitchFamily="18" charset="0"/>
              </a:rPr>
              <a:t> ut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compagem</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relationis</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praebet</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quae</a:t>
            </a:r>
            <a:r>
              <a:rPr lang="es-MX" sz="2000" dirty="0">
                <a:effectLst/>
                <a:latin typeface="Montserrat" panose="00000500000000000000" pitchFamily="2" charset="0"/>
                <a:ea typeface="Calibri" panose="020F0502020204030204" pitchFamily="34" charset="0"/>
                <a:cs typeface="Times New Roman" panose="02020603050405020304" pitchFamily="18" charset="0"/>
              </a:rPr>
              <a:t> opus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sustinet</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Hypothesin</a:t>
            </a:r>
            <a:r>
              <a:rPr lang="es-MX" sz="2000" dirty="0">
                <a:effectLst/>
                <a:latin typeface="Montserrat" panose="00000500000000000000" pitchFamily="2" charset="0"/>
                <a:ea typeface="Calibri" panose="020F0502020204030204" pitchFamily="34" charset="0"/>
                <a:cs typeface="Times New Roman" panose="02020603050405020304" pitchFamily="18" charset="0"/>
              </a:rPr>
              <a:t> (libitum)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contineri</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potest</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eamque</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stricte</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finire</a:t>
            </a:r>
            <a:r>
              <a:rPr lang="es-MX" sz="2000" dirty="0">
                <a:effectLst/>
                <a:latin typeface="Montserrat" panose="00000500000000000000" pitchFamily="2" charset="0"/>
                <a:ea typeface="Calibri" panose="020F0502020204030204" pitchFamily="34" charset="0"/>
                <a:cs typeface="Times New Roman" panose="02020603050405020304" pitchFamily="18" charset="0"/>
              </a:rPr>
              <a:t>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debet</a:t>
            </a:r>
            <a:r>
              <a:rPr lang="es-MX" sz="2000" dirty="0">
                <a:effectLst/>
                <a:latin typeface="Montserrat" panose="00000500000000000000" pitchFamily="2" charset="0"/>
                <a:ea typeface="Calibri" panose="020F0502020204030204" pitchFamily="34" charset="0"/>
                <a:cs typeface="Times New Roman" panose="02020603050405020304" pitchFamily="18" charset="0"/>
              </a:rPr>
              <a:t> cum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obiectiva</a:t>
            </a:r>
            <a:r>
              <a:rPr lang="es-MX" sz="2000" dirty="0">
                <a:effectLst/>
                <a:latin typeface="Montserrat" panose="00000500000000000000" pitchFamily="2" charset="0"/>
                <a:ea typeface="Calibri" panose="020F0502020204030204" pitchFamily="34" charset="0"/>
                <a:cs typeface="Times New Roman" panose="02020603050405020304" pitchFamily="18" charset="0"/>
              </a:rPr>
              <a:t> clara et concisa </a:t>
            </a:r>
            <a:r>
              <a:rPr lang="es-MX" sz="2000" dirty="0" err="1">
                <a:effectLst/>
                <a:latin typeface="Montserrat" panose="00000500000000000000" pitchFamily="2" charset="0"/>
                <a:ea typeface="Calibri" panose="020F0502020204030204" pitchFamily="34" charset="0"/>
                <a:cs typeface="Times New Roman" panose="02020603050405020304" pitchFamily="18" charset="0"/>
              </a:rPr>
              <a:t>operis</a:t>
            </a:r>
            <a:r>
              <a:rPr lang="es-MX" sz="2000" dirty="0">
                <a:effectLst/>
                <a:latin typeface="Montserrat" panose="00000500000000000000" pitchFamily="2" charset="0"/>
                <a:ea typeface="Calibri" panose="020F0502020204030204" pitchFamily="34" charset="0"/>
                <a:cs typeface="Times New Roman" panose="02020603050405020304" pitchFamily="18" charset="0"/>
              </a:rPr>
              <a:t>.</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CuadroTexto 14">
            <a:extLst>
              <a:ext uri="{FF2B5EF4-FFF2-40B4-BE49-F238E27FC236}">
                <a16:creationId xmlns:a16="http://schemas.microsoft.com/office/drawing/2014/main" id="{6821714B-F1A6-4521-ACE8-F7EB48464860}"/>
              </a:ext>
            </a:extLst>
          </p:cNvPr>
          <p:cNvSpPr txBox="1"/>
          <p:nvPr/>
        </p:nvSpPr>
        <p:spPr>
          <a:xfrm>
            <a:off x="562880" y="21408831"/>
            <a:ext cx="7701546" cy="9807300"/>
          </a:xfrm>
          <a:prstGeom prst="rect">
            <a:avLst/>
          </a:prstGeom>
          <a:solidFill>
            <a:schemeClr val="bg1">
              <a:alpha val="56000"/>
            </a:schemeClr>
          </a:solidFill>
        </p:spPr>
        <p:txBody>
          <a:bodyPr wrap="square" rtlCol="0">
            <a:spAutoFit/>
          </a:bodyPr>
          <a:lstStyle/>
          <a:p>
            <a:pPr algn="just">
              <a:lnSpc>
                <a:spcPct val="107000"/>
              </a:lnSpc>
              <a:spcAft>
                <a:spcPts val="800"/>
              </a:spcAft>
            </a:pPr>
            <a:r>
              <a:rPr lang="es-ES" sz="2000" b="1" dirty="0">
                <a:effectLst/>
                <a:latin typeface="Montserrat" panose="00000500000000000000" pitchFamily="2" charset="0"/>
                <a:ea typeface="Calibri" panose="020F0502020204030204" pitchFamily="34" charset="0"/>
                <a:cs typeface="Times New Roman" panose="02020603050405020304" pitchFamily="18" charset="0"/>
              </a:rPr>
              <a:t>Seccionado. </a:t>
            </a:r>
            <a:r>
              <a:rPr lang="es-ES" sz="2000" dirty="0">
                <a:effectLst/>
                <a:latin typeface="Montserrat" panose="00000500000000000000" pitchFamily="2" charset="0"/>
                <a:ea typeface="Calibri" panose="020F0502020204030204" pitchFamily="34" charset="0"/>
                <a:cs typeface="Times New Roman" panose="02020603050405020304" pitchFamily="18" charset="0"/>
              </a:rPr>
              <a:t>El presente apartado puede escribirse de forma corrida, o bien, puede dividirse en secciones las cuales iniciarán cada párrafo con negritas y cursivas.</a:t>
            </a:r>
          </a:p>
          <a:p>
            <a:pPr algn="just">
              <a:lnSpc>
                <a:spcPct val="107000"/>
              </a:lnSpc>
              <a:spcAft>
                <a:spcPts val="800"/>
              </a:spcAft>
            </a:pPr>
            <a:r>
              <a:rPr lang="es-ES" sz="2000" dirty="0">
                <a:effectLst/>
                <a:latin typeface="Montserrat" panose="00000500000000000000" pitchFamily="2" charset="0"/>
                <a:ea typeface="Calibri" panose="020F0502020204030204" pitchFamily="34" charset="0"/>
                <a:cs typeface="Times New Roman" panose="02020603050405020304" pitchFamily="18" charset="0"/>
              </a:rPr>
              <a:t>Contenido. Este apartado deberá usarse para describir las metodologías, los reactivos™, y los equipos con su mara correspondiente®. Esta sección debe escribirse de forma concisa pero detallada propiciando la repetibilidad de sus resultados. Evitar el uso de cuadros y figuras, a menos de que estos sean indispensables.</a:t>
            </a:r>
          </a:p>
          <a:p>
            <a:pPr algn="just">
              <a:lnSpc>
                <a:spcPct val="107000"/>
              </a:lnSpc>
              <a:spcAft>
                <a:spcPts val="800"/>
              </a:spcAft>
            </a:pPr>
            <a:r>
              <a:rPr lang="es-ES" sz="2000" b="1" dirty="0">
                <a:effectLst/>
                <a:latin typeface="Montserrat" panose="00000500000000000000" pitchFamily="2" charset="0"/>
                <a:ea typeface="Calibri" panose="020F0502020204030204" pitchFamily="34" charset="0"/>
                <a:cs typeface="Times New Roman" panose="02020603050405020304" pitchFamily="18" charset="0"/>
              </a:rPr>
              <a:t>Consideraciones. </a:t>
            </a:r>
            <a:r>
              <a:rPr lang="es-ES" sz="2000" dirty="0">
                <a:effectLst/>
                <a:latin typeface="Montserrat" panose="00000500000000000000" pitchFamily="2" charset="0"/>
                <a:ea typeface="Calibri" panose="020F0502020204030204" pitchFamily="34" charset="0"/>
                <a:cs typeface="Times New Roman" panose="02020603050405020304" pitchFamily="18" charset="0"/>
              </a:rPr>
              <a:t>Escriba claramente, de forma consecutiva, lógica y concisa, el algoritmo utilizado para llegar a los resultados obtenidos. Así mismo, debe mencionar las condiciones en las que se desarrollaron los experimentos y el diseño estadístico. Así mismo, mencionar que variables se evaluaron y la forma en la que se tomaron los datos.</a:t>
            </a:r>
          </a:p>
          <a:p>
            <a:pPr algn="just">
              <a:lnSpc>
                <a:spcPct val="107000"/>
              </a:lnSpc>
              <a:spcAft>
                <a:spcPts val="800"/>
              </a:spcAft>
            </a:pPr>
            <a:r>
              <a:rPr lang="es-ES" sz="2000" b="1" dirty="0">
                <a:effectLst/>
                <a:latin typeface="Montserrat" panose="00000500000000000000" pitchFamily="2" charset="0"/>
                <a:ea typeface="Calibri" panose="020F0502020204030204" pitchFamily="34" charset="0"/>
                <a:cs typeface="Times New Roman" panose="02020603050405020304" pitchFamily="18" charset="0"/>
              </a:rPr>
              <a:t>Procesamiento de datos y Estadísticos. </a:t>
            </a:r>
            <a:r>
              <a:rPr lang="es-ES" sz="2000" dirty="0">
                <a:effectLst/>
                <a:latin typeface="Montserrat" panose="00000500000000000000" pitchFamily="2" charset="0"/>
                <a:ea typeface="Calibri" panose="020F0502020204030204" pitchFamily="34" charset="0"/>
                <a:cs typeface="Times New Roman" panose="02020603050405020304" pitchFamily="18" charset="0"/>
              </a:rPr>
              <a:t>Mencione las formulas utilizadas para trabajar sus datos (deberán escribirse de forma editable y no como imagen). Así mismo, enuncie los análisis estadísticos utilizados y el software empleado para procesar sus datos. </a:t>
            </a:r>
          </a:p>
          <a:p>
            <a:pPr algn="just">
              <a:lnSpc>
                <a:spcPct val="107000"/>
              </a:lnSpc>
              <a:spcAft>
                <a:spcPts val="800"/>
              </a:spcAft>
            </a:pPr>
            <a:r>
              <a:rPr lang="es-ES" sz="2000" b="1" dirty="0" err="1">
                <a:effectLst/>
                <a:latin typeface="Montserrat" panose="00000500000000000000" pitchFamily="2" charset="0"/>
                <a:ea typeface="Calibri" panose="020F0502020204030204" pitchFamily="34" charset="0"/>
                <a:cs typeface="Times New Roman" panose="02020603050405020304" pitchFamily="18" charset="0"/>
              </a:rPr>
              <a:t>Sectio</a:t>
            </a:r>
            <a:r>
              <a:rPr lang="es-ES" sz="2000" b="1" dirty="0">
                <a:effectLst/>
                <a:latin typeface="Montserrat" panose="00000500000000000000" pitchFamily="2" charset="0"/>
                <a:ea typeface="Calibri" panose="020F0502020204030204" pitchFamily="34" charset="0"/>
                <a:cs typeface="Times New Roman" panose="02020603050405020304" pitchFamily="18" charset="0"/>
              </a:rPr>
              <a:t>.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Haec</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sectio</a:t>
            </a:r>
            <a:r>
              <a:rPr lang="es-ES" sz="2000" dirty="0">
                <a:effectLst/>
                <a:latin typeface="Montserrat" panose="00000500000000000000" pitchFamily="2" charset="0"/>
                <a:ea typeface="Calibri" panose="020F0502020204030204" pitchFamily="34" charset="0"/>
                <a:cs typeface="Times New Roman" panose="02020603050405020304" pitchFamily="18" charset="0"/>
              </a:rPr>
              <a:t> continuo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scribi</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potest</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vel</a:t>
            </a:r>
            <a:r>
              <a:rPr lang="es-ES" sz="2000" dirty="0">
                <a:effectLst/>
                <a:latin typeface="Montserrat" panose="00000500000000000000" pitchFamily="2" charset="0"/>
                <a:ea typeface="Calibri" panose="020F0502020204030204" pitchFamily="34" charset="0"/>
                <a:cs typeface="Times New Roman" panose="02020603050405020304" pitchFamily="18" charset="0"/>
              </a:rPr>
              <a:t> in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sectiones</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dividi</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potest</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quae</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singulae</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paragraphi</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audacibus</a:t>
            </a:r>
            <a:r>
              <a:rPr lang="es-ES" sz="2000" dirty="0">
                <a:effectLst/>
                <a:latin typeface="Montserrat" panose="00000500000000000000" pitchFamily="2" charset="0"/>
                <a:ea typeface="Calibri" panose="020F0502020204030204" pitchFamily="34" charset="0"/>
                <a:cs typeface="Times New Roman" panose="02020603050405020304" pitchFamily="18" charset="0"/>
              </a:rPr>
              <a:t> et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cursivis</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incipient</a:t>
            </a:r>
            <a:r>
              <a:rPr lang="es-ES" sz="2000" dirty="0">
                <a:effectLst/>
                <a:latin typeface="Montserrat" panose="00000500000000000000" pitchFamily="2" charset="0"/>
                <a:ea typeface="Calibri" panose="020F0502020204030204" pitchFamily="34" charset="0"/>
                <a:cs typeface="Times New Roman" panose="02020603050405020304" pitchFamily="18" charset="0"/>
              </a:rPr>
              <a:t>.</a:t>
            </a:r>
          </a:p>
          <a:p>
            <a:pPr algn="just">
              <a:lnSpc>
                <a:spcPct val="107000"/>
              </a:lnSpc>
              <a:spcAft>
                <a:spcPts val="800"/>
              </a:spcAft>
            </a:pPr>
            <a:r>
              <a:rPr lang="es-ES" sz="2000" dirty="0" err="1">
                <a:effectLst/>
                <a:latin typeface="Montserrat" panose="00000500000000000000" pitchFamily="2" charset="0"/>
                <a:ea typeface="Calibri" panose="020F0502020204030204" pitchFamily="34" charset="0"/>
                <a:cs typeface="Times New Roman" panose="02020603050405020304" pitchFamily="18" charset="0"/>
              </a:rPr>
              <a:t>Contentus</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Haec</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sectio</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adhibenda</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est</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ad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describendas</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methodologias</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reagentes</a:t>
            </a:r>
            <a:r>
              <a:rPr lang="es-ES" sz="2000" dirty="0">
                <a:effectLst/>
                <a:latin typeface="Montserrat" panose="00000500000000000000" pitchFamily="2" charset="0"/>
                <a:ea typeface="Calibri" panose="020F0502020204030204" pitchFamily="34" charset="0"/>
                <a:cs typeface="Times New Roman" panose="02020603050405020304" pitchFamily="18" charset="0"/>
              </a:rPr>
              <a:t> et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apparatum</a:t>
            </a:r>
            <a:r>
              <a:rPr lang="es-ES" sz="2000" dirty="0">
                <a:effectLst/>
                <a:latin typeface="Montserrat" panose="00000500000000000000" pitchFamily="2" charset="0"/>
                <a:ea typeface="Calibri" panose="020F0502020204030204" pitchFamily="34" charset="0"/>
                <a:cs typeface="Times New Roman" panose="02020603050405020304" pitchFamily="18" charset="0"/>
              </a:rPr>
              <a:t> cum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label</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respondentibus</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Haec</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sectio</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scribenda</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est</a:t>
            </a:r>
            <a:r>
              <a:rPr lang="es-ES" sz="2000" dirty="0">
                <a:effectLst/>
                <a:latin typeface="Montserrat" panose="00000500000000000000" pitchFamily="2" charset="0"/>
                <a:ea typeface="Calibri" panose="020F0502020204030204" pitchFamily="34" charset="0"/>
                <a:cs typeface="Times New Roman" panose="02020603050405020304" pitchFamily="18" charset="0"/>
              </a:rPr>
              <a:t> modo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brevi</a:t>
            </a:r>
            <a:r>
              <a:rPr lang="es-ES" sz="2000" dirty="0">
                <a:effectLst/>
                <a:latin typeface="Montserrat" panose="00000500000000000000" pitchFamily="2" charset="0"/>
                <a:ea typeface="Calibri" panose="020F0502020204030204" pitchFamily="34" charset="0"/>
                <a:cs typeface="Times New Roman" panose="02020603050405020304" pitchFamily="18" charset="0"/>
              </a:rPr>
              <a:t> sed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accurato</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iterabilitas</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proventus</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tuos</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adhibenda</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est</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t>
            </a:r>
          </a:p>
        </p:txBody>
      </p:sp>
      <p:sp>
        <p:nvSpPr>
          <p:cNvPr id="16" name="CuadroTexto 15">
            <a:extLst>
              <a:ext uri="{FF2B5EF4-FFF2-40B4-BE49-F238E27FC236}">
                <a16:creationId xmlns:a16="http://schemas.microsoft.com/office/drawing/2014/main" id="{2FFA0FB2-E0E1-4588-82C6-E303F3E424AB}"/>
              </a:ext>
            </a:extLst>
          </p:cNvPr>
          <p:cNvSpPr txBox="1"/>
          <p:nvPr/>
        </p:nvSpPr>
        <p:spPr>
          <a:xfrm>
            <a:off x="1208377" y="20791062"/>
            <a:ext cx="6410552" cy="523220"/>
          </a:xfrm>
          <a:prstGeom prst="rect">
            <a:avLst/>
          </a:prstGeom>
          <a:solidFill>
            <a:srgbClr val="481DDC">
              <a:alpha val="40000"/>
            </a:srgbClr>
          </a:solidFill>
        </p:spPr>
        <p:txBody>
          <a:bodyPr wrap="square" rtlCol="0">
            <a:spAutoFit/>
          </a:bodyPr>
          <a:lstStyle/>
          <a:p>
            <a:pPr algn="ctr"/>
            <a:r>
              <a:rPr lang="es-MX" sz="2800" b="1" dirty="0">
                <a:latin typeface="Montserrat" panose="00000500000000000000" pitchFamily="2" charset="0"/>
              </a:rPr>
              <a:t>MATERIALES Y MÉTODOS</a:t>
            </a:r>
            <a:endParaRPr lang="es-MX" sz="2800" dirty="0">
              <a:latin typeface="Montserrat" panose="00000500000000000000" pitchFamily="2" charset="0"/>
            </a:endParaRPr>
          </a:p>
        </p:txBody>
      </p:sp>
      <p:sp>
        <p:nvSpPr>
          <p:cNvPr id="17" name="CuadroTexto 16">
            <a:extLst>
              <a:ext uri="{FF2B5EF4-FFF2-40B4-BE49-F238E27FC236}">
                <a16:creationId xmlns:a16="http://schemas.microsoft.com/office/drawing/2014/main" id="{91C36B28-2C41-424B-9E24-E705C02763FF}"/>
              </a:ext>
            </a:extLst>
          </p:cNvPr>
          <p:cNvSpPr txBox="1"/>
          <p:nvPr/>
        </p:nvSpPr>
        <p:spPr>
          <a:xfrm>
            <a:off x="12267129" y="8180646"/>
            <a:ext cx="6410552" cy="523220"/>
          </a:xfrm>
          <a:prstGeom prst="rect">
            <a:avLst/>
          </a:prstGeom>
          <a:solidFill>
            <a:srgbClr val="9E40BD">
              <a:alpha val="40000"/>
            </a:srgbClr>
          </a:solidFill>
        </p:spPr>
        <p:txBody>
          <a:bodyPr wrap="square" rtlCol="0">
            <a:spAutoFit/>
          </a:bodyPr>
          <a:lstStyle/>
          <a:p>
            <a:pPr algn="ctr"/>
            <a:r>
              <a:rPr lang="es-MX" sz="2800" b="1" dirty="0">
                <a:latin typeface="Montserrat" panose="00000500000000000000" pitchFamily="2" charset="0"/>
              </a:rPr>
              <a:t>RESULTADOS Y DISCUSIÓN</a:t>
            </a:r>
            <a:endParaRPr lang="es-MX" sz="2800" dirty="0">
              <a:latin typeface="Montserrat" panose="00000500000000000000" pitchFamily="2" charset="0"/>
            </a:endParaRPr>
          </a:p>
        </p:txBody>
      </p:sp>
      <p:sp>
        <p:nvSpPr>
          <p:cNvPr id="18" name="CuadroTexto 17">
            <a:extLst>
              <a:ext uri="{FF2B5EF4-FFF2-40B4-BE49-F238E27FC236}">
                <a16:creationId xmlns:a16="http://schemas.microsoft.com/office/drawing/2014/main" id="{E97F3FAE-6ED6-48FC-8FF4-04494E2708AB}"/>
              </a:ext>
            </a:extLst>
          </p:cNvPr>
          <p:cNvSpPr txBox="1"/>
          <p:nvPr/>
        </p:nvSpPr>
        <p:spPr>
          <a:xfrm>
            <a:off x="8824031" y="8878190"/>
            <a:ext cx="12212613" cy="4991623"/>
          </a:xfrm>
          <a:prstGeom prst="rect">
            <a:avLst/>
          </a:prstGeom>
          <a:solidFill>
            <a:schemeClr val="bg1">
              <a:alpha val="56000"/>
            </a:schemeClr>
          </a:solidFill>
        </p:spPr>
        <p:txBody>
          <a:bodyPr wrap="square" rtlCol="0">
            <a:spAutoFit/>
          </a:bodyPr>
          <a:lstStyle/>
          <a:p>
            <a:pPr algn="just">
              <a:lnSpc>
                <a:spcPct val="107000"/>
              </a:lnSpc>
              <a:spcAft>
                <a:spcPts val="800"/>
              </a:spcAft>
            </a:pPr>
            <a:r>
              <a:rPr lang="es-ES" sz="2000" b="1" dirty="0">
                <a:effectLst/>
                <a:latin typeface="Montserrat" panose="00000500000000000000" pitchFamily="2" charset="0"/>
                <a:ea typeface="Calibri" panose="020F0502020204030204" pitchFamily="34" charset="0"/>
                <a:cs typeface="Times New Roman" panose="02020603050405020304" pitchFamily="18" charset="0"/>
              </a:rPr>
              <a:t>Seccionado. </a:t>
            </a:r>
            <a:r>
              <a:rPr lang="es-ES" sz="2000" dirty="0">
                <a:effectLst/>
                <a:latin typeface="Montserrat" panose="00000500000000000000" pitchFamily="2" charset="0"/>
                <a:ea typeface="Calibri" panose="020F0502020204030204" pitchFamily="34" charset="0"/>
                <a:cs typeface="Times New Roman" panose="02020603050405020304" pitchFamily="18" charset="0"/>
              </a:rPr>
              <a:t>Al igual que materiales y métodos, este apartado puede seccionarse, siempre y cuando las secciones mencionadas en ambos apartados tengan relación directa. </a:t>
            </a:r>
          </a:p>
          <a:p>
            <a:pPr algn="just">
              <a:lnSpc>
                <a:spcPct val="107000"/>
              </a:lnSpc>
              <a:spcAft>
                <a:spcPts val="800"/>
              </a:spcAft>
            </a:pPr>
            <a:r>
              <a:rPr lang="es-ES" sz="2000" b="1" dirty="0">
                <a:effectLst/>
                <a:latin typeface="Montserrat" panose="00000500000000000000" pitchFamily="2" charset="0"/>
                <a:ea typeface="Calibri" panose="020F0502020204030204" pitchFamily="34" charset="0"/>
                <a:cs typeface="Times New Roman" panose="02020603050405020304" pitchFamily="18" charset="0"/>
              </a:rPr>
              <a:t>Contenido. </a:t>
            </a:r>
            <a:r>
              <a:rPr lang="es-ES" sz="2000" dirty="0">
                <a:effectLst/>
                <a:latin typeface="Montserrat" panose="00000500000000000000" pitchFamily="2" charset="0"/>
                <a:ea typeface="Calibri" panose="020F0502020204030204" pitchFamily="34" charset="0"/>
                <a:cs typeface="Times New Roman" panose="02020603050405020304" pitchFamily="18" charset="0"/>
              </a:rPr>
              <a:t>Solamente se escribirán los resultados sobresalientes de forma clara, concisa y lógica, además de ser fiel a redactar de forma objetiva lo observado en los resultados de la experimentación. Evitar hacer conjeturas.</a:t>
            </a:r>
          </a:p>
          <a:p>
            <a:pPr algn="just">
              <a:lnSpc>
                <a:spcPct val="107000"/>
              </a:lnSpc>
              <a:spcAft>
                <a:spcPts val="800"/>
              </a:spcAft>
            </a:pPr>
            <a:r>
              <a:rPr lang="es-ES" sz="2000" b="1" dirty="0">
                <a:effectLst/>
                <a:latin typeface="Montserrat" panose="00000500000000000000" pitchFamily="2" charset="0"/>
                <a:ea typeface="Calibri" panose="020F0502020204030204" pitchFamily="34" charset="0"/>
                <a:cs typeface="Times New Roman" panose="02020603050405020304" pitchFamily="18" charset="0"/>
              </a:rPr>
              <a:t>Figuras. </a:t>
            </a:r>
            <a:r>
              <a:rPr lang="es-ES" sz="2000" dirty="0">
                <a:effectLst/>
                <a:latin typeface="Montserrat" panose="00000500000000000000" pitchFamily="2" charset="0"/>
                <a:ea typeface="Calibri" panose="020F0502020204030204" pitchFamily="34" charset="0"/>
                <a:cs typeface="Times New Roman" panose="02020603050405020304" pitchFamily="18" charset="0"/>
              </a:rPr>
              <a:t>Siéntase libre de utilizar cuados y figuras a discreción, siempre y cuando cumpla con la extensión del manuscrito. Las figuras deberán llevar pie de figura en donde se incluirá un titulo en negritas y una descripción tal que evite que el lector deba regresar al texto para interpretar la figura que está observando. (Figura 1). </a:t>
            </a:r>
          </a:p>
          <a:p>
            <a:pPr algn="just">
              <a:lnSpc>
                <a:spcPct val="107000"/>
              </a:lnSpc>
              <a:spcAft>
                <a:spcPts val="800"/>
              </a:spcAft>
            </a:pPr>
            <a:r>
              <a:rPr lang="es-ES" sz="2000" b="1" dirty="0">
                <a:effectLst/>
                <a:latin typeface="Montserrat" panose="00000500000000000000" pitchFamily="2" charset="0"/>
                <a:ea typeface="Calibri" panose="020F0502020204030204" pitchFamily="34" charset="0"/>
                <a:cs typeface="Times New Roman" panose="02020603050405020304" pitchFamily="18" charset="0"/>
              </a:rPr>
              <a:t>Cuadros. </a:t>
            </a:r>
            <a:r>
              <a:rPr lang="es-ES" sz="2000" dirty="0">
                <a:effectLst/>
                <a:latin typeface="Montserrat" panose="00000500000000000000" pitchFamily="2" charset="0"/>
                <a:ea typeface="Calibri" panose="020F0502020204030204" pitchFamily="34" charset="0"/>
                <a:cs typeface="Times New Roman" panose="02020603050405020304" pitchFamily="18" charset="0"/>
              </a:rPr>
              <a:t>Los cuadros a diferencia de las graficas deberán llevar un encabezado en el que claramente se indique el contenido del cuadro. Los cuadros deberán proporcionarse en formato editable, no como figuras. solamente contendrán la línea inicial, la línea que separe a las variables o encabezados de las columnas, la línea de separación de los datos y la línea terminal después de las anotaciones (Cuadro 1). </a:t>
            </a:r>
          </a:p>
        </p:txBody>
      </p:sp>
      <p:pic>
        <p:nvPicPr>
          <p:cNvPr id="19" name="Imagen 18">
            <a:extLst>
              <a:ext uri="{FF2B5EF4-FFF2-40B4-BE49-F238E27FC236}">
                <a16:creationId xmlns:a16="http://schemas.microsoft.com/office/drawing/2014/main" id="{CF5B3617-F3E8-421A-A802-92866465079A}"/>
              </a:ext>
            </a:extLst>
          </p:cNvPr>
          <p:cNvPicPr>
            <a:picLocks noChangeAspect="1"/>
          </p:cNvPicPr>
          <p:nvPr/>
        </p:nvPicPr>
        <p:blipFill>
          <a:blip r:embed="rId3"/>
          <a:stretch>
            <a:fillRect/>
          </a:stretch>
        </p:blipFill>
        <p:spPr>
          <a:xfrm>
            <a:off x="10749562" y="14071904"/>
            <a:ext cx="8187173" cy="4255479"/>
          </a:xfrm>
          <a:prstGeom prst="rect">
            <a:avLst/>
          </a:prstGeom>
        </p:spPr>
      </p:pic>
      <p:sp>
        <p:nvSpPr>
          <p:cNvPr id="20" name="CuadroTexto 19">
            <a:extLst>
              <a:ext uri="{FF2B5EF4-FFF2-40B4-BE49-F238E27FC236}">
                <a16:creationId xmlns:a16="http://schemas.microsoft.com/office/drawing/2014/main" id="{75245E9C-585E-4FDB-A82A-EE49A3E4619B}"/>
              </a:ext>
            </a:extLst>
          </p:cNvPr>
          <p:cNvSpPr txBox="1"/>
          <p:nvPr/>
        </p:nvSpPr>
        <p:spPr>
          <a:xfrm>
            <a:off x="8730167" y="18473940"/>
            <a:ext cx="12225965" cy="731995"/>
          </a:xfrm>
          <a:prstGeom prst="rect">
            <a:avLst/>
          </a:prstGeom>
          <a:solidFill>
            <a:schemeClr val="bg1">
              <a:alpha val="56000"/>
            </a:schemeClr>
          </a:solidFill>
        </p:spPr>
        <p:txBody>
          <a:bodyPr wrap="square" rtlCol="0">
            <a:spAutoFit/>
          </a:bodyPr>
          <a:lstStyle/>
          <a:p>
            <a:pPr algn="just">
              <a:lnSpc>
                <a:spcPct val="107000"/>
              </a:lnSpc>
              <a:spcAft>
                <a:spcPts val="800"/>
              </a:spcAft>
            </a:pPr>
            <a:r>
              <a:rPr lang="es-ES" sz="2000" b="1" dirty="0">
                <a:effectLst/>
                <a:latin typeface="Montserrat" panose="00000500000000000000" pitchFamily="2" charset="0"/>
                <a:ea typeface="Calibri" panose="020F0502020204030204" pitchFamily="34" charset="0"/>
                <a:cs typeface="Times New Roman" panose="02020603050405020304" pitchFamily="18" charset="0"/>
              </a:rPr>
              <a:t>Figura 1. </a:t>
            </a:r>
            <a:r>
              <a:rPr lang="es-ES" sz="2000" dirty="0">
                <a:effectLst/>
                <a:latin typeface="Montserrat" panose="00000500000000000000" pitchFamily="2" charset="0"/>
                <a:ea typeface="Calibri" panose="020F0502020204030204" pitchFamily="34" charset="0"/>
                <a:cs typeface="Times New Roman" panose="02020603050405020304" pitchFamily="18" charset="0"/>
              </a:rPr>
              <a:t>Esquema de simulación de una figura. Cada punto representa la media de una variable evaluada con una n=15 (Prueba estadística y valor de significancia).</a:t>
            </a:r>
          </a:p>
        </p:txBody>
      </p:sp>
      <p:pic>
        <p:nvPicPr>
          <p:cNvPr id="24" name="Imagen 23">
            <a:extLst>
              <a:ext uri="{FF2B5EF4-FFF2-40B4-BE49-F238E27FC236}">
                <a16:creationId xmlns:a16="http://schemas.microsoft.com/office/drawing/2014/main" id="{D45745C1-5592-4818-8217-107166BD31AC}"/>
              </a:ext>
            </a:extLst>
          </p:cNvPr>
          <p:cNvPicPr>
            <a:picLocks noChangeAspect="1"/>
          </p:cNvPicPr>
          <p:nvPr/>
        </p:nvPicPr>
        <p:blipFill>
          <a:blip r:embed="rId4"/>
          <a:stretch>
            <a:fillRect/>
          </a:stretch>
        </p:blipFill>
        <p:spPr>
          <a:xfrm>
            <a:off x="8704441" y="20056939"/>
            <a:ext cx="12128658" cy="4220607"/>
          </a:xfrm>
          <a:prstGeom prst="rect">
            <a:avLst/>
          </a:prstGeom>
          <a:solidFill>
            <a:schemeClr val="bg1">
              <a:alpha val="40000"/>
            </a:schemeClr>
          </a:solidFill>
        </p:spPr>
      </p:pic>
      <p:sp>
        <p:nvSpPr>
          <p:cNvPr id="25" name="CuadroTexto 24">
            <a:extLst>
              <a:ext uri="{FF2B5EF4-FFF2-40B4-BE49-F238E27FC236}">
                <a16:creationId xmlns:a16="http://schemas.microsoft.com/office/drawing/2014/main" id="{32AF1603-A0F0-47B7-B728-1850B7F833F6}"/>
              </a:ext>
            </a:extLst>
          </p:cNvPr>
          <p:cNvSpPr txBox="1"/>
          <p:nvPr/>
        </p:nvSpPr>
        <p:spPr>
          <a:xfrm>
            <a:off x="8704441" y="19430100"/>
            <a:ext cx="12225965" cy="402674"/>
          </a:xfrm>
          <a:prstGeom prst="rect">
            <a:avLst/>
          </a:prstGeom>
          <a:solidFill>
            <a:schemeClr val="bg1">
              <a:alpha val="56000"/>
            </a:schemeClr>
          </a:solidFill>
        </p:spPr>
        <p:txBody>
          <a:bodyPr wrap="square" rtlCol="0">
            <a:spAutoFit/>
          </a:bodyPr>
          <a:lstStyle/>
          <a:p>
            <a:pPr algn="just">
              <a:lnSpc>
                <a:spcPct val="107000"/>
              </a:lnSpc>
              <a:spcAft>
                <a:spcPts val="800"/>
              </a:spcAft>
            </a:pPr>
            <a:r>
              <a:rPr lang="es-ES" sz="2000" b="1" dirty="0">
                <a:effectLst/>
                <a:latin typeface="Montserrat" panose="00000500000000000000" pitchFamily="2" charset="0"/>
                <a:ea typeface="Calibri" panose="020F0502020204030204" pitchFamily="34" charset="0"/>
                <a:cs typeface="Times New Roman" panose="02020603050405020304" pitchFamily="18" charset="0"/>
              </a:rPr>
              <a:t>Cuadro 1. Cuadro representativo para la inclusión de cuadros en los resultados.</a:t>
            </a:r>
            <a:endParaRPr lang="es-ES" sz="2000" dirty="0">
              <a:effectLst/>
              <a:latin typeface="Montserrat" panose="00000500000000000000" pitchFamily="2" charset="0"/>
              <a:ea typeface="Calibri" panose="020F0502020204030204" pitchFamily="34" charset="0"/>
              <a:cs typeface="Times New Roman" panose="02020603050405020304" pitchFamily="18" charset="0"/>
            </a:endParaRPr>
          </a:p>
        </p:txBody>
      </p:sp>
      <p:sp>
        <p:nvSpPr>
          <p:cNvPr id="26" name="CuadroTexto 25">
            <a:extLst>
              <a:ext uri="{FF2B5EF4-FFF2-40B4-BE49-F238E27FC236}">
                <a16:creationId xmlns:a16="http://schemas.microsoft.com/office/drawing/2014/main" id="{EA33D0D3-603D-41E7-BECB-D1B04101B92A}"/>
              </a:ext>
            </a:extLst>
          </p:cNvPr>
          <p:cNvSpPr txBox="1"/>
          <p:nvPr/>
        </p:nvSpPr>
        <p:spPr>
          <a:xfrm>
            <a:off x="11637872" y="24015936"/>
            <a:ext cx="6410552" cy="523220"/>
          </a:xfrm>
          <a:prstGeom prst="rect">
            <a:avLst/>
          </a:prstGeom>
          <a:solidFill>
            <a:srgbClr val="FF679A">
              <a:alpha val="40000"/>
            </a:srgbClr>
          </a:solidFill>
        </p:spPr>
        <p:txBody>
          <a:bodyPr wrap="square" rtlCol="0">
            <a:spAutoFit/>
          </a:bodyPr>
          <a:lstStyle/>
          <a:p>
            <a:pPr algn="ctr"/>
            <a:r>
              <a:rPr lang="es-MX" sz="2800" b="1" dirty="0">
                <a:latin typeface="Montserrat" panose="00000500000000000000" pitchFamily="2" charset="0"/>
              </a:rPr>
              <a:t>CONSLUSIONES</a:t>
            </a:r>
            <a:endParaRPr lang="es-MX" sz="2800" dirty="0">
              <a:latin typeface="Montserrat" panose="00000500000000000000" pitchFamily="2" charset="0"/>
            </a:endParaRPr>
          </a:p>
        </p:txBody>
      </p:sp>
      <p:sp>
        <p:nvSpPr>
          <p:cNvPr id="27" name="CuadroTexto 26">
            <a:extLst>
              <a:ext uri="{FF2B5EF4-FFF2-40B4-BE49-F238E27FC236}">
                <a16:creationId xmlns:a16="http://schemas.microsoft.com/office/drawing/2014/main" id="{6501B5FC-2810-4820-ABFE-8AFC8D4D081C}"/>
              </a:ext>
            </a:extLst>
          </p:cNvPr>
          <p:cNvSpPr txBox="1"/>
          <p:nvPr/>
        </p:nvSpPr>
        <p:spPr>
          <a:xfrm>
            <a:off x="8655787" y="24754192"/>
            <a:ext cx="12225965" cy="2151871"/>
          </a:xfrm>
          <a:prstGeom prst="rect">
            <a:avLst/>
          </a:prstGeom>
          <a:solidFill>
            <a:schemeClr val="bg1">
              <a:alpha val="56000"/>
            </a:schemeClr>
          </a:solidFill>
        </p:spPr>
        <p:txBody>
          <a:bodyPr wrap="square" rtlCol="0">
            <a:spAutoFit/>
          </a:bodyPr>
          <a:lstStyle/>
          <a:p>
            <a:pPr algn="just">
              <a:lnSpc>
                <a:spcPct val="107000"/>
              </a:lnSpc>
              <a:spcAft>
                <a:spcPts val="800"/>
              </a:spcAft>
            </a:pPr>
            <a:r>
              <a:rPr lang="es-ES" sz="2000" dirty="0">
                <a:effectLst/>
                <a:latin typeface="Montserrat" panose="00000500000000000000" pitchFamily="2" charset="0"/>
                <a:ea typeface="Calibri" panose="020F0502020204030204" pitchFamily="34" charset="0"/>
                <a:cs typeface="Times New Roman" panose="02020603050405020304" pitchFamily="18" charset="0"/>
              </a:rPr>
              <a:t>Las conclusiones deberán concordar con los objetivos planteados al inicio del manuscrito y deberán resaltar los resultados y conjeturas principales a los cuales se llegó tras el proceso de investigación. </a:t>
            </a:r>
          </a:p>
          <a:p>
            <a:pPr algn="just">
              <a:lnSpc>
                <a:spcPct val="107000"/>
              </a:lnSpc>
              <a:spcAft>
                <a:spcPts val="800"/>
              </a:spcAft>
            </a:pPr>
            <a:r>
              <a:rPr lang="es-ES" sz="2000" dirty="0">
                <a:effectLst/>
                <a:latin typeface="Montserrat" panose="00000500000000000000" pitchFamily="2" charset="0"/>
                <a:ea typeface="Calibri" panose="020F0502020204030204" pitchFamily="34" charset="0"/>
                <a:cs typeface="Times New Roman" panose="02020603050405020304" pitchFamily="18" charset="0"/>
              </a:rPr>
              <a:t>La presente planilla deberá utilizarse como guía para la elaboración de los trabajos en extenso. Por favor, no moverlos márgenes ni el formato. Solamente sustituir el texto por el texto correspondiente a su trabajo. </a:t>
            </a:r>
          </a:p>
        </p:txBody>
      </p:sp>
      <p:sp>
        <p:nvSpPr>
          <p:cNvPr id="28" name="CuadroTexto 27">
            <a:extLst>
              <a:ext uri="{FF2B5EF4-FFF2-40B4-BE49-F238E27FC236}">
                <a16:creationId xmlns:a16="http://schemas.microsoft.com/office/drawing/2014/main" id="{0238FB81-1043-4C23-9784-0AC65D6DFC48}"/>
              </a:ext>
            </a:extLst>
          </p:cNvPr>
          <p:cNvSpPr txBox="1"/>
          <p:nvPr/>
        </p:nvSpPr>
        <p:spPr>
          <a:xfrm>
            <a:off x="11637872" y="27195993"/>
            <a:ext cx="6410552" cy="523220"/>
          </a:xfrm>
          <a:prstGeom prst="rect">
            <a:avLst/>
          </a:prstGeom>
          <a:solidFill>
            <a:srgbClr val="3AD168">
              <a:alpha val="40000"/>
            </a:srgbClr>
          </a:solidFill>
        </p:spPr>
        <p:txBody>
          <a:bodyPr wrap="square" rtlCol="0">
            <a:spAutoFit/>
          </a:bodyPr>
          <a:lstStyle/>
          <a:p>
            <a:pPr algn="ctr"/>
            <a:r>
              <a:rPr lang="es-MX" sz="2800" b="1" dirty="0">
                <a:latin typeface="Montserrat" panose="00000500000000000000" pitchFamily="2" charset="0"/>
              </a:rPr>
              <a:t>REFERENCIAS</a:t>
            </a:r>
            <a:endParaRPr lang="es-MX" sz="2800" dirty="0">
              <a:latin typeface="Montserrat" panose="00000500000000000000" pitchFamily="2" charset="0"/>
            </a:endParaRPr>
          </a:p>
        </p:txBody>
      </p:sp>
      <p:sp>
        <p:nvSpPr>
          <p:cNvPr id="29" name="CuadroTexto 28">
            <a:extLst>
              <a:ext uri="{FF2B5EF4-FFF2-40B4-BE49-F238E27FC236}">
                <a16:creationId xmlns:a16="http://schemas.microsoft.com/office/drawing/2014/main" id="{9EB6187F-8511-4FFA-A807-9A2CDE760FF4}"/>
              </a:ext>
            </a:extLst>
          </p:cNvPr>
          <p:cNvSpPr txBox="1"/>
          <p:nvPr/>
        </p:nvSpPr>
        <p:spPr>
          <a:xfrm>
            <a:off x="8607134" y="27884111"/>
            <a:ext cx="12225965" cy="3345018"/>
          </a:xfrm>
          <a:prstGeom prst="rect">
            <a:avLst/>
          </a:prstGeom>
          <a:solidFill>
            <a:schemeClr val="bg1">
              <a:alpha val="56000"/>
            </a:schemeClr>
          </a:solidFill>
        </p:spPr>
        <p:txBody>
          <a:bodyPr wrap="square" rtlCol="0">
            <a:spAutoFit/>
          </a:bodyPr>
          <a:lstStyle/>
          <a:p>
            <a:pPr algn="just">
              <a:lnSpc>
                <a:spcPct val="107000"/>
              </a:lnSpc>
              <a:spcAft>
                <a:spcPts val="800"/>
              </a:spcAft>
            </a:pPr>
            <a:r>
              <a:rPr lang="es-ES" sz="2000" dirty="0" err="1">
                <a:effectLst/>
                <a:latin typeface="Montserrat" panose="00000500000000000000" pitchFamily="2" charset="0"/>
                <a:ea typeface="Calibri" panose="020F0502020204030204" pitchFamily="34" charset="0"/>
                <a:cs typeface="Times New Roman" panose="02020603050405020304" pitchFamily="18" charset="0"/>
              </a:rPr>
              <a:t>Boughton</a:t>
            </a:r>
            <a:r>
              <a:rPr lang="es-ES" sz="2000" dirty="0">
                <a:effectLst/>
                <a:latin typeface="Montserrat" panose="00000500000000000000" pitchFamily="2" charset="0"/>
                <a:ea typeface="Calibri" panose="020F0502020204030204" pitchFamily="34" charset="0"/>
                <a:cs typeface="Times New Roman" panose="02020603050405020304" pitchFamily="18" charset="0"/>
              </a:rPr>
              <a:t>, J.M., 2002. The Bretton Woods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proposal</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brief</a:t>
            </a:r>
            <a:r>
              <a:rPr lang="es-ES" sz="2000" dirty="0">
                <a:effectLst/>
                <a:latin typeface="Montserrat" panose="00000500000000000000" pitchFamily="2" charset="0"/>
                <a:ea typeface="Calibri" panose="020F0502020204030204" pitchFamily="34" charset="0"/>
                <a:cs typeface="Times New Roman" panose="02020603050405020304" pitchFamily="18" charset="0"/>
              </a:rPr>
              <a:t> look.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Political</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Science</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Quarterly</a:t>
            </a:r>
            <a:r>
              <a:rPr lang="es-ES" sz="2000" dirty="0">
                <a:effectLst/>
                <a:latin typeface="Montserrat" panose="00000500000000000000" pitchFamily="2" charset="0"/>
                <a:ea typeface="Calibri" panose="020F0502020204030204" pitchFamily="34" charset="0"/>
                <a:cs typeface="Times New Roman" panose="02020603050405020304" pitchFamily="18" charset="0"/>
              </a:rPr>
              <a:t>, 42(6), p.564. </a:t>
            </a:r>
            <a:r>
              <a:rPr lang="es-ES" sz="2000" b="1" dirty="0">
                <a:effectLst/>
                <a:latin typeface="Montserrat" panose="00000500000000000000" pitchFamily="2" charset="0"/>
                <a:ea typeface="Calibri" panose="020F0502020204030204" pitchFamily="34" charset="0"/>
                <a:cs typeface="Times New Roman" panose="02020603050405020304" pitchFamily="18" charset="0"/>
              </a:rPr>
              <a:t>DOI//</a:t>
            </a:r>
            <a:r>
              <a:rPr lang="es-ES" sz="2000" b="1" dirty="0" err="1">
                <a:effectLst/>
                <a:latin typeface="Montserrat" panose="00000500000000000000" pitchFamily="2" charset="0"/>
                <a:ea typeface="Calibri" panose="020F0502020204030204" pitchFamily="34" charset="0"/>
                <a:cs typeface="Times New Roman" panose="02020603050405020304" pitchFamily="18" charset="0"/>
              </a:rPr>
              <a:t>http:Referencia</a:t>
            </a:r>
            <a:r>
              <a:rPr lang="es-ES" sz="2000" b="1" dirty="0">
                <a:effectLst/>
                <a:latin typeface="Montserrat" panose="00000500000000000000" pitchFamily="2" charset="0"/>
                <a:ea typeface="Calibri" panose="020F0502020204030204" pitchFamily="34" charset="0"/>
                <a:cs typeface="Times New Roman" panose="02020603050405020304" pitchFamily="18" charset="0"/>
              </a:rPr>
              <a:t> de articulo en </a:t>
            </a:r>
            <a:r>
              <a:rPr lang="es-ES" sz="2000" b="1" dirty="0" err="1">
                <a:effectLst/>
                <a:latin typeface="Montserrat" panose="00000500000000000000" pitchFamily="2" charset="0"/>
                <a:ea typeface="Calibri" panose="020F0502020204030204" pitchFamily="34" charset="0"/>
                <a:cs typeface="Times New Roman" panose="02020603050405020304" pitchFamily="18" charset="0"/>
              </a:rPr>
              <a:t>journal</a:t>
            </a:r>
            <a:r>
              <a:rPr lang="es-ES" sz="2000" b="1" dirty="0">
                <a:effectLst/>
                <a:latin typeface="Montserrat" panose="00000500000000000000" pitchFamily="2" charset="0"/>
                <a:ea typeface="Calibri" panose="020F0502020204030204" pitchFamily="34" charset="0"/>
                <a:cs typeface="Times New Roman" panose="02020603050405020304" pitchFamily="18" charset="0"/>
              </a:rPr>
              <a:t>.</a:t>
            </a:r>
          </a:p>
          <a:p>
            <a:pPr algn="just">
              <a:lnSpc>
                <a:spcPct val="107000"/>
              </a:lnSpc>
              <a:spcAft>
                <a:spcPts val="800"/>
              </a:spcAft>
            </a:pPr>
            <a:r>
              <a:rPr lang="es-ES" sz="2000" dirty="0" err="1">
                <a:effectLst/>
                <a:latin typeface="Montserrat" panose="00000500000000000000" pitchFamily="2" charset="0"/>
                <a:ea typeface="Calibri" panose="020F0502020204030204" pitchFamily="34" charset="0"/>
                <a:cs typeface="Times New Roman" panose="02020603050405020304" pitchFamily="18" charset="0"/>
              </a:rPr>
              <a:t>Redman</a:t>
            </a:r>
            <a:r>
              <a:rPr lang="es-ES" sz="2000" dirty="0">
                <a:effectLst/>
                <a:latin typeface="Montserrat" panose="00000500000000000000" pitchFamily="2" charset="0"/>
                <a:ea typeface="Calibri" panose="020F0502020204030204" pitchFamily="34" charset="0"/>
                <a:cs typeface="Times New Roman" panose="02020603050405020304" pitchFamily="18" charset="0"/>
              </a:rPr>
              <a:t>, P., 2006. Good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essay</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writing</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 social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sciences</a:t>
            </a:r>
            <a:r>
              <a:rPr lang="es-ES" sz="2000" dirty="0">
                <a:effectLst/>
                <a:latin typeface="Montserrat" panose="00000500000000000000" pitchFamily="2" charset="0"/>
                <a:ea typeface="Calibri" panose="020F0502020204030204" pitchFamily="34" charset="0"/>
                <a:cs typeface="Times New Roman" panose="02020603050405020304" pitchFamily="18" charset="0"/>
              </a:rPr>
              <a:t> guide. 3rd ed. London: Open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University</a:t>
            </a:r>
            <a:r>
              <a:rPr lang="es-ES" sz="2000" dirty="0">
                <a:effectLst/>
                <a:latin typeface="Montserrat" panose="00000500000000000000" pitchFamily="2" charset="0"/>
                <a:ea typeface="Calibri" panose="020F0502020204030204" pitchFamily="34" charset="0"/>
                <a:cs typeface="Times New Roman" panose="02020603050405020304" pitchFamily="18" charset="0"/>
              </a:rPr>
              <a:t> in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assoc</a:t>
            </a:r>
            <a:r>
              <a:rPr lang="es-ES" sz="2000" dirty="0">
                <a:effectLst/>
                <a:latin typeface="Montserrat" panose="00000500000000000000" pitchFamily="2" charset="0"/>
                <a:ea typeface="Calibri" panose="020F0502020204030204" pitchFamily="34" charset="0"/>
                <a:cs typeface="Times New Roman" panose="02020603050405020304" pitchFamily="18" charset="0"/>
              </a:rPr>
              <a:t>. with Sage. </a:t>
            </a:r>
            <a:r>
              <a:rPr lang="es-ES" sz="2000" b="1" dirty="0">
                <a:effectLst/>
                <a:latin typeface="Montserrat" panose="00000500000000000000" pitchFamily="2" charset="0"/>
                <a:ea typeface="Calibri" panose="020F0502020204030204" pitchFamily="34" charset="0"/>
                <a:cs typeface="Times New Roman" panose="02020603050405020304" pitchFamily="18" charset="0"/>
              </a:rPr>
              <a:t>Referencia de libro con un solo autor.</a:t>
            </a:r>
          </a:p>
          <a:p>
            <a:pPr algn="just">
              <a:lnSpc>
                <a:spcPct val="107000"/>
              </a:lnSpc>
              <a:spcAft>
                <a:spcPts val="800"/>
              </a:spcAft>
            </a:pPr>
            <a:r>
              <a:rPr lang="es-ES" sz="2000" dirty="0">
                <a:effectLst/>
                <a:latin typeface="Montserrat" panose="00000500000000000000" pitchFamily="2" charset="0"/>
                <a:ea typeface="Calibri" panose="020F0502020204030204" pitchFamily="34" charset="0"/>
                <a:cs typeface="Times New Roman" panose="02020603050405020304" pitchFamily="18" charset="0"/>
              </a:rPr>
              <a:t>Adams,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R.J.,Weiss</a:t>
            </a:r>
            <a:r>
              <a:rPr lang="es-ES" sz="2000" dirty="0">
                <a:effectLst/>
                <a:latin typeface="Montserrat" panose="00000500000000000000" pitchFamily="2" charset="0"/>
                <a:ea typeface="Calibri" panose="020F0502020204030204" pitchFamily="34" charset="0"/>
                <a:cs typeface="Times New Roman" panose="02020603050405020304" pitchFamily="18" charset="0"/>
              </a:rPr>
              <a:t>, T.D. and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Coatie</a:t>
            </a:r>
            <a:r>
              <a:rPr lang="es-ES" sz="2000" dirty="0">
                <a:effectLst/>
                <a:latin typeface="Montserrat" panose="00000500000000000000" pitchFamily="2" charset="0"/>
                <a:ea typeface="Calibri" panose="020F0502020204030204" pitchFamily="34" charset="0"/>
                <a:cs typeface="Times New Roman" panose="02020603050405020304" pitchFamily="18" charset="0"/>
              </a:rPr>
              <a:t>, J.J., 2010. The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World</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Health</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Organisation</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its</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history</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and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impact</a:t>
            </a:r>
            <a:r>
              <a:rPr lang="es-ES" sz="2000" dirty="0">
                <a:effectLst/>
                <a:latin typeface="Montserrat" panose="00000500000000000000" pitchFamily="2" charset="0"/>
                <a:ea typeface="Calibri" panose="020F0502020204030204" pitchFamily="34" charset="0"/>
                <a:cs typeface="Times New Roman" panose="02020603050405020304" pitchFamily="18" charset="0"/>
              </a:rPr>
              <a:t>. London: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Perseus</a:t>
            </a:r>
            <a:r>
              <a:rPr lang="es-ES" sz="2000" dirty="0">
                <a:effectLst/>
                <a:latin typeface="Montserrat" panose="00000500000000000000" pitchFamily="2" charset="0"/>
                <a:ea typeface="Calibri" panose="020F0502020204030204" pitchFamily="34" charset="0"/>
                <a:cs typeface="Times New Roman" panose="02020603050405020304" pitchFamily="18" charset="0"/>
              </a:rPr>
              <a:t>. Referencia de libro con varios autores.</a:t>
            </a:r>
          </a:p>
          <a:p>
            <a:pPr algn="just">
              <a:lnSpc>
                <a:spcPct val="107000"/>
              </a:lnSpc>
              <a:spcAft>
                <a:spcPts val="800"/>
              </a:spcAft>
            </a:pPr>
            <a:r>
              <a:rPr lang="es-ES" sz="2000" dirty="0">
                <a:effectLst/>
                <a:latin typeface="Montserrat" panose="00000500000000000000" pitchFamily="2" charset="0"/>
                <a:ea typeface="Calibri" panose="020F0502020204030204" pitchFamily="34" charset="0"/>
                <a:cs typeface="Times New Roman" panose="02020603050405020304" pitchFamily="18" charset="0"/>
              </a:rPr>
              <a:t>Smith, J., 1975. A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source</a:t>
            </a:r>
            <a:r>
              <a:rPr lang="es-ES" sz="2000" dirty="0">
                <a:effectLst/>
                <a:latin typeface="Montserrat" panose="00000500000000000000" pitchFamily="2" charset="0"/>
                <a:ea typeface="Calibri" panose="020F0502020204030204" pitchFamily="34" charset="0"/>
                <a:cs typeface="Times New Roman" panose="02020603050405020304" pitchFamily="18" charset="0"/>
              </a:rPr>
              <a:t> of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information</a:t>
            </a:r>
            <a:r>
              <a:rPr lang="es-ES" sz="2000" dirty="0">
                <a:effectLst/>
                <a:latin typeface="Montserrat" panose="00000500000000000000" pitchFamily="2" charset="0"/>
                <a:ea typeface="Calibri" panose="020F0502020204030204" pitchFamily="34" charset="0"/>
                <a:cs typeface="Times New Roman" panose="02020603050405020304" pitchFamily="18" charset="0"/>
              </a:rPr>
              <a:t>. In: W. Jones, ed. 2000.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One</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hundred</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and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one</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ways</a:t>
            </a:r>
            <a:r>
              <a:rPr lang="es-ES" sz="2000" dirty="0">
                <a:effectLst/>
                <a:latin typeface="Montserrat" panose="00000500000000000000" pitchFamily="2" charset="0"/>
                <a:ea typeface="Calibri" panose="020F0502020204030204" pitchFamily="34" charset="0"/>
                <a:cs typeface="Times New Roman" panose="02020603050405020304" pitchFamily="18" charset="0"/>
              </a:rPr>
              <a:t> to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find</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information</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about</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health</a:t>
            </a:r>
            <a:r>
              <a:rPr lang="es-ES" sz="2000" dirty="0">
                <a:effectLst/>
                <a:latin typeface="Montserrat" panose="00000500000000000000" pitchFamily="2" charset="0"/>
                <a:ea typeface="Calibri" panose="020F0502020204030204" pitchFamily="34" charset="0"/>
                <a:cs typeface="Times New Roman" panose="02020603050405020304" pitchFamily="18" charset="0"/>
              </a:rPr>
              <a:t>. Oxford: Oxford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University</a:t>
            </a:r>
            <a:r>
              <a:rPr lang="es-ES" sz="2000" dirty="0">
                <a:effectLst/>
                <a:latin typeface="Montserrat" panose="00000500000000000000" pitchFamily="2" charset="0"/>
                <a:ea typeface="Calibri" panose="020F0502020204030204" pitchFamily="34" charset="0"/>
                <a:cs typeface="Times New Roman" panose="02020603050405020304" pitchFamily="18" charset="0"/>
              </a:rPr>
              <a:t> </a:t>
            </a:r>
            <a:r>
              <a:rPr lang="es-ES" sz="2000" dirty="0" err="1">
                <a:effectLst/>
                <a:latin typeface="Montserrat" panose="00000500000000000000" pitchFamily="2" charset="0"/>
                <a:ea typeface="Calibri" panose="020F0502020204030204" pitchFamily="34" charset="0"/>
                <a:cs typeface="Times New Roman" panose="02020603050405020304" pitchFamily="18" charset="0"/>
              </a:rPr>
              <a:t>Press</a:t>
            </a:r>
            <a:r>
              <a:rPr lang="es-ES" sz="2000" dirty="0">
                <a:effectLst/>
                <a:latin typeface="Montserrat" panose="00000500000000000000" pitchFamily="2" charset="0"/>
                <a:ea typeface="Calibri" panose="020F0502020204030204" pitchFamily="34" charset="0"/>
                <a:cs typeface="Times New Roman" panose="02020603050405020304" pitchFamily="18" charset="0"/>
              </a:rPr>
              <a:t>. Ch.2. </a:t>
            </a:r>
            <a:r>
              <a:rPr lang="es-ES" sz="2000" b="1" dirty="0">
                <a:effectLst/>
                <a:latin typeface="Montserrat" panose="00000500000000000000" pitchFamily="2" charset="0"/>
                <a:ea typeface="Calibri" panose="020F0502020204030204" pitchFamily="34" charset="0"/>
                <a:cs typeface="Times New Roman" panose="02020603050405020304" pitchFamily="18" charset="0"/>
              </a:rPr>
              <a:t>Referencia de capítulo de libro.</a:t>
            </a:r>
          </a:p>
        </p:txBody>
      </p:sp>
    </p:spTree>
    <p:extLst>
      <p:ext uri="{BB962C8B-B14F-4D97-AF65-F5344CB8AC3E}">
        <p14:creationId xmlns:p14="http://schemas.microsoft.com/office/powerpoint/2010/main" val="827436609"/>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113</TotalTime>
  <Words>1102</Words>
  <Application>Microsoft Office PowerPoint</Application>
  <PresentationFormat>Personalizado</PresentationFormat>
  <Paragraphs>33</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Montserrat</vt:lpstr>
      <vt:lpstr>Tema de Office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Fernando Chávez-Díaz</dc:creator>
  <cp:lastModifiedBy>Fernando Chávez-Díaz</cp:lastModifiedBy>
  <cp:revision>8</cp:revision>
  <dcterms:created xsi:type="dcterms:W3CDTF">2024-08-22T15:34:15Z</dcterms:created>
  <dcterms:modified xsi:type="dcterms:W3CDTF">2024-08-22T17:27:21Z</dcterms:modified>
</cp:coreProperties>
</file>